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78" r:id="rId2"/>
  </p:sldMasterIdLst>
  <p:notesMasterIdLst>
    <p:notesMasterId r:id="rId53"/>
  </p:notesMasterIdLst>
  <p:handoutMasterIdLst>
    <p:handoutMasterId r:id="rId54"/>
  </p:handoutMasterIdLst>
  <p:sldIdLst>
    <p:sldId id="313" r:id="rId3"/>
    <p:sldId id="478" r:id="rId4"/>
    <p:sldId id="531" r:id="rId5"/>
    <p:sldId id="520" r:id="rId6"/>
    <p:sldId id="539" r:id="rId7"/>
    <p:sldId id="503" r:id="rId8"/>
    <p:sldId id="533" r:id="rId9"/>
    <p:sldId id="542" r:id="rId10"/>
    <p:sldId id="535" r:id="rId11"/>
    <p:sldId id="536" r:id="rId12"/>
    <p:sldId id="540" r:id="rId13"/>
    <p:sldId id="541" r:id="rId14"/>
    <p:sldId id="547" r:id="rId15"/>
    <p:sldId id="543" r:id="rId16"/>
    <p:sldId id="499" r:id="rId17"/>
    <p:sldId id="498" r:id="rId18"/>
    <p:sldId id="434" r:id="rId19"/>
    <p:sldId id="436" r:id="rId20"/>
    <p:sldId id="545" r:id="rId21"/>
    <p:sldId id="509" r:id="rId22"/>
    <p:sldId id="546" r:id="rId23"/>
    <p:sldId id="501" r:id="rId24"/>
    <p:sldId id="479" r:id="rId25"/>
    <p:sldId id="457" r:id="rId26"/>
    <p:sldId id="522" r:id="rId27"/>
    <p:sldId id="451" r:id="rId28"/>
    <p:sldId id="510" r:id="rId29"/>
    <p:sldId id="514" r:id="rId30"/>
    <p:sldId id="518" r:id="rId31"/>
    <p:sldId id="544" r:id="rId32"/>
    <p:sldId id="460" r:id="rId33"/>
    <p:sldId id="526" r:id="rId34"/>
    <p:sldId id="548" r:id="rId35"/>
    <p:sldId id="496" r:id="rId36"/>
    <p:sldId id="495" r:id="rId37"/>
    <p:sldId id="523" r:id="rId38"/>
    <p:sldId id="515" r:id="rId39"/>
    <p:sldId id="494" r:id="rId40"/>
    <p:sldId id="505" r:id="rId41"/>
    <p:sldId id="490" r:id="rId42"/>
    <p:sldId id="477" r:id="rId43"/>
    <p:sldId id="461" r:id="rId44"/>
    <p:sldId id="462" r:id="rId45"/>
    <p:sldId id="506" r:id="rId46"/>
    <p:sldId id="507" r:id="rId47"/>
    <p:sldId id="465" r:id="rId48"/>
    <p:sldId id="513" r:id="rId49"/>
    <p:sldId id="430" r:id="rId50"/>
    <p:sldId id="492" r:id="rId51"/>
    <p:sldId id="418" r:id="rId52"/>
  </p:sldIdLst>
  <p:sldSz cx="9144000" cy="6858000" type="screen4x3"/>
  <p:notesSz cx="700405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191CD"/>
    <a:srgbClr val="646464"/>
    <a:srgbClr val="4D4D4D"/>
    <a:srgbClr val="73C167"/>
    <a:srgbClr val="154A80"/>
    <a:srgbClr val="4E92D2"/>
    <a:srgbClr val="95C9ED"/>
    <a:srgbClr val="55A0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3441" autoAdjust="0"/>
    <p:restoredTop sz="90919" autoAdjust="0"/>
  </p:normalViewPr>
  <p:slideViewPr>
    <p:cSldViewPr snapToGrid="0">
      <p:cViewPr varScale="1">
        <p:scale>
          <a:sx n="97" d="100"/>
          <a:sy n="97" d="100"/>
        </p:scale>
        <p:origin x="-114" y="-24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snapToGrid="0">
      <p:cViewPr varScale="1">
        <p:scale>
          <a:sx n="85" d="100"/>
          <a:sy n="85" d="100"/>
        </p:scale>
        <p:origin x="-3150" y="-84"/>
      </p:cViewPr>
      <p:guideLst>
        <p:guide orient="horz" pos="2928"/>
        <p:guide pos="220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BCD851-421D-449B-AC83-960DB4634F1C}" type="doc">
      <dgm:prSet loTypeId="urn:microsoft.com/office/officeart/2005/8/layout/venn1" loCatId="relationship" qsTypeId="urn:microsoft.com/office/officeart/2005/8/quickstyle/simple1" qsCatId="simple" csTypeId="urn:microsoft.com/office/officeart/2005/8/colors/accent1_2" csCatId="accent1" phldr="1"/>
      <dgm:spPr/>
    </dgm:pt>
    <dgm:pt modelId="{145B2E05-4BE4-44CC-9FA6-AA1825C24789}">
      <dgm:prSet phldrT="[Text]" custT="1"/>
      <dgm:spPr>
        <a:solidFill>
          <a:srgbClr val="5191CD">
            <a:alpha val="50000"/>
          </a:srgbClr>
        </a:solidFill>
        <a:effectLst/>
      </dgm:spPr>
      <dgm:t>
        <a:bodyPr/>
        <a:lstStyle/>
        <a:p>
          <a:r>
            <a:rPr lang="en-US" sz="3200" dirty="0" smtClean="0"/>
            <a:t>Physical Life</a:t>
          </a:r>
          <a:endParaRPr lang="en-US" sz="3200" dirty="0"/>
        </a:p>
      </dgm:t>
    </dgm:pt>
    <dgm:pt modelId="{37F2285A-53C6-4345-8D7C-D58C5CDB0E8A}" type="parTrans" cxnId="{3778A014-D970-4F2E-B602-E222EFA93215}">
      <dgm:prSet/>
      <dgm:spPr/>
      <dgm:t>
        <a:bodyPr/>
        <a:lstStyle/>
        <a:p>
          <a:endParaRPr lang="en-US" sz="1200"/>
        </a:p>
      </dgm:t>
    </dgm:pt>
    <dgm:pt modelId="{08D6BAF9-BF8E-48F2-9886-B34E320516DA}" type="sibTrans" cxnId="{3778A014-D970-4F2E-B602-E222EFA93215}">
      <dgm:prSet/>
      <dgm:spPr/>
      <dgm:t>
        <a:bodyPr/>
        <a:lstStyle/>
        <a:p>
          <a:endParaRPr lang="en-US" sz="1200"/>
        </a:p>
      </dgm:t>
    </dgm:pt>
    <dgm:pt modelId="{94367E0C-C0DB-4DB6-8865-E56A09E168D1}">
      <dgm:prSet phldrT="[Text]" custT="1"/>
      <dgm:spPr/>
      <dgm:t>
        <a:bodyPr/>
        <a:lstStyle/>
        <a:p>
          <a:r>
            <a:rPr lang="en-US" sz="3200" dirty="0" smtClean="0"/>
            <a:t>Digital Life</a:t>
          </a:r>
          <a:endParaRPr lang="en-US" sz="3200" dirty="0"/>
        </a:p>
      </dgm:t>
    </dgm:pt>
    <dgm:pt modelId="{AE155CC1-5898-4974-8EDD-6D14DF24F1E5}" type="parTrans" cxnId="{7497EEA9-9D9D-4D9F-9BCF-40A09D04C28A}">
      <dgm:prSet/>
      <dgm:spPr/>
      <dgm:t>
        <a:bodyPr/>
        <a:lstStyle/>
        <a:p>
          <a:endParaRPr lang="en-US" sz="1200"/>
        </a:p>
      </dgm:t>
    </dgm:pt>
    <dgm:pt modelId="{E93BF2E7-7CAA-4CB9-AA2F-2073BA2EF2B8}" type="sibTrans" cxnId="{7497EEA9-9D9D-4D9F-9BCF-40A09D04C28A}">
      <dgm:prSet/>
      <dgm:spPr/>
      <dgm:t>
        <a:bodyPr/>
        <a:lstStyle/>
        <a:p>
          <a:endParaRPr lang="en-US" sz="1200"/>
        </a:p>
      </dgm:t>
    </dgm:pt>
    <dgm:pt modelId="{15350D80-7F95-4D93-86F9-59F3DA898A33}">
      <dgm:prSet phldrT="[Text]" custT="1"/>
      <dgm:spPr/>
      <dgm:t>
        <a:bodyPr/>
        <a:lstStyle/>
        <a:p>
          <a:r>
            <a:rPr lang="en-US" sz="3200" dirty="0" smtClean="0"/>
            <a:t>Social Life</a:t>
          </a:r>
          <a:endParaRPr lang="en-US" sz="3200" dirty="0"/>
        </a:p>
      </dgm:t>
    </dgm:pt>
    <dgm:pt modelId="{D1FAD220-9B8F-4E7E-93D9-17CDFF6B724D}" type="parTrans" cxnId="{EBEF16F9-70E8-4B7B-AA72-8E6158475A6E}">
      <dgm:prSet/>
      <dgm:spPr/>
      <dgm:t>
        <a:bodyPr/>
        <a:lstStyle/>
        <a:p>
          <a:endParaRPr lang="en-US" sz="1200"/>
        </a:p>
      </dgm:t>
    </dgm:pt>
    <dgm:pt modelId="{15CCB652-D00E-4B1C-89FE-F3A23039D2A5}" type="sibTrans" cxnId="{EBEF16F9-70E8-4B7B-AA72-8E6158475A6E}">
      <dgm:prSet/>
      <dgm:spPr/>
      <dgm:t>
        <a:bodyPr/>
        <a:lstStyle/>
        <a:p>
          <a:endParaRPr lang="en-US" sz="1200"/>
        </a:p>
      </dgm:t>
    </dgm:pt>
    <dgm:pt modelId="{E8BAE390-0CCC-469E-8E1A-1782BF0AE123}" type="pres">
      <dgm:prSet presAssocID="{A7BCD851-421D-449B-AC83-960DB4634F1C}" presName="compositeShape" presStyleCnt="0">
        <dgm:presLayoutVars>
          <dgm:chMax val="7"/>
          <dgm:dir/>
          <dgm:resizeHandles val="exact"/>
        </dgm:presLayoutVars>
      </dgm:prSet>
      <dgm:spPr/>
    </dgm:pt>
    <dgm:pt modelId="{33AEBEFA-F5A8-40AB-8235-7F500B42B327}" type="pres">
      <dgm:prSet presAssocID="{145B2E05-4BE4-44CC-9FA6-AA1825C24789}" presName="circ1" presStyleLbl="vennNode1" presStyleIdx="0" presStyleCnt="3"/>
      <dgm:spPr/>
      <dgm:t>
        <a:bodyPr/>
        <a:lstStyle/>
        <a:p>
          <a:endParaRPr lang="en-US"/>
        </a:p>
      </dgm:t>
    </dgm:pt>
    <dgm:pt modelId="{5CE8F8D9-9D89-40A5-9F6E-16FB3896B78A}" type="pres">
      <dgm:prSet presAssocID="{145B2E05-4BE4-44CC-9FA6-AA1825C24789}" presName="circ1Tx" presStyleLbl="revTx" presStyleIdx="0" presStyleCnt="0">
        <dgm:presLayoutVars>
          <dgm:chMax val="0"/>
          <dgm:chPref val="0"/>
          <dgm:bulletEnabled val="1"/>
        </dgm:presLayoutVars>
      </dgm:prSet>
      <dgm:spPr/>
      <dgm:t>
        <a:bodyPr/>
        <a:lstStyle/>
        <a:p>
          <a:endParaRPr lang="en-US"/>
        </a:p>
      </dgm:t>
    </dgm:pt>
    <dgm:pt modelId="{DCAD4B2F-5D62-491A-BD2B-5AF95F9E201B}" type="pres">
      <dgm:prSet presAssocID="{94367E0C-C0DB-4DB6-8865-E56A09E168D1}" presName="circ2" presStyleLbl="vennNode1" presStyleIdx="1" presStyleCnt="3"/>
      <dgm:spPr/>
      <dgm:t>
        <a:bodyPr/>
        <a:lstStyle/>
        <a:p>
          <a:endParaRPr lang="en-US"/>
        </a:p>
      </dgm:t>
    </dgm:pt>
    <dgm:pt modelId="{AC85E90F-19E9-49DF-B870-62FAC5C45285}" type="pres">
      <dgm:prSet presAssocID="{94367E0C-C0DB-4DB6-8865-E56A09E168D1}" presName="circ2Tx" presStyleLbl="revTx" presStyleIdx="0" presStyleCnt="0">
        <dgm:presLayoutVars>
          <dgm:chMax val="0"/>
          <dgm:chPref val="0"/>
          <dgm:bulletEnabled val="1"/>
        </dgm:presLayoutVars>
      </dgm:prSet>
      <dgm:spPr/>
      <dgm:t>
        <a:bodyPr/>
        <a:lstStyle/>
        <a:p>
          <a:endParaRPr lang="en-US"/>
        </a:p>
      </dgm:t>
    </dgm:pt>
    <dgm:pt modelId="{93465115-5AB0-4BB5-9673-724D334EC528}" type="pres">
      <dgm:prSet presAssocID="{15350D80-7F95-4D93-86F9-59F3DA898A33}" presName="circ3" presStyleLbl="vennNode1" presStyleIdx="2" presStyleCnt="3" custLinFactNeighborX="948" custLinFactNeighborY="1421"/>
      <dgm:spPr/>
      <dgm:t>
        <a:bodyPr/>
        <a:lstStyle/>
        <a:p>
          <a:endParaRPr lang="en-US"/>
        </a:p>
      </dgm:t>
    </dgm:pt>
    <dgm:pt modelId="{60CEA656-DF1F-4A66-A58C-9CDD5DD212D3}" type="pres">
      <dgm:prSet presAssocID="{15350D80-7F95-4D93-86F9-59F3DA898A33}" presName="circ3Tx" presStyleLbl="revTx" presStyleIdx="0" presStyleCnt="0">
        <dgm:presLayoutVars>
          <dgm:chMax val="0"/>
          <dgm:chPref val="0"/>
          <dgm:bulletEnabled val="1"/>
        </dgm:presLayoutVars>
      </dgm:prSet>
      <dgm:spPr/>
      <dgm:t>
        <a:bodyPr/>
        <a:lstStyle/>
        <a:p>
          <a:endParaRPr lang="en-US"/>
        </a:p>
      </dgm:t>
    </dgm:pt>
  </dgm:ptLst>
  <dgm:cxnLst>
    <dgm:cxn modelId="{9DF4A7B9-8FAF-48F2-B970-2A8534AC849A}" type="presOf" srcId="{94367E0C-C0DB-4DB6-8865-E56A09E168D1}" destId="{DCAD4B2F-5D62-491A-BD2B-5AF95F9E201B}" srcOrd="0" destOrd="0" presId="urn:microsoft.com/office/officeart/2005/8/layout/venn1"/>
    <dgm:cxn modelId="{BDBF9245-4CF4-424D-80F2-EDC49F330777}" type="presOf" srcId="{15350D80-7F95-4D93-86F9-59F3DA898A33}" destId="{60CEA656-DF1F-4A66-A58C-9CDD5DD212D3}" srcOrd="1" destOrd="0" presId="urn:microsoft.com/office/officeart/2005/8/layout/venn1"/>
    <dgm:cxn modelId="{732B4E99-CAE0-48C7-82C9-31BFBDC32497}" type="presOf" srcId="{A7BCD851-421D-449B-AC83-960DB4634F1C}" destId="{E8BAE390-0CCC-469E-8E1A-1782BF0AE123}" srcOrd="0" destOrd="0" presId="urn:microsoft.com/office/officeart/2005/8/layout/venn1"/>
    <dgm:cxn modelId="{F25125CC-F2CB-4076-8DF3-B49291944151}" type="presOf" srcId="{145B2E05-4BE4-44CC-9FA6-AA1825C24789}" destId="{33AEBEFA-F5A8-40AB-8235-7F500B42B327}" srcOrd="0" destOrd="0" presId="urn:microsoft.com/office/officeart/2005/8/layout/venn1"/>
    <dgm:cxn modelId="{E5D03CBD-FADA-4072-988B-0A5BEF20BAAA}" type="presOf" srcId="{94367E0C-C0DB-4DB6-8865-E56A09E168D1}" destId="{AC85E90F-19E9-49DF-B870-62FAC5C45285}" srcOrd="1" destOrd="0" presId="urn:microsoft.com/office/officeart/2005/8/layout/venn1"/>
    <dgm:cxn modelId="{3778A014-D970-4F2E-B602-E222EFA93215}" srcId="{A7BCD851-421D-449B-AC83-960DB4634F1C}" destId="{145B2E05-4BE4-44CC-9FA6-AA1825C24789}" srcOrd="0" destOrd="0" parTransId="{37F2285A-53C6-4345-8D7C-D58C5CDB0E8A}" sibTransId="{08D6BAF9-BF8E-48F2-9886-B34E320516DA}"/>
    <dgm:cxn modelId="{DCAD1A77-5815-4180-88A2-46E82269C4FA}" type="presOf" srcId="{145B2E05-4BE4-44CC-9FA6-AA1825C24789}" destId="{5CE8F8D9-9D89-40A5-9F6E-16FB3896B78A}" srcOrd="1" destOrd="0" presId="urn:microsoft.com/office/officeart/2005/8/layout/venn1"/>
    <dgm:cxn modelId="{32D17A91-136F-4D9A-9B6E-DCEE61556F3E}" type="presOf" srcId="{15350D80-7F95-4D93-86F9-59F3DA898A33}" destId="{93465115-5AB0-4BB5-9673-724D334EC528}" srcOrd="0" destOrd="0" presId="urn:microsoft.com/office/officeart/2005/8/layout/venn1"/>
    <dgm:cxn modelId="{EBEF16F9-70E8-4B7B-AA72-8E6158475A6E}" srcId="{A7BCD851-421D-449B-AC83-960DB4634F1C}" destId="{15350D80-7F95-4D93-86F9-59F3DA898A33}" srcOrd="2" destOrd="0" parTransId="{D1FAD220-9B8F-4E7E-93D9-17CDFF6B724D}" sibTransId="{15CCB652-D00E-4B1C-89FE-F3A23039D2A5}"/>
    <dgm:cxn modelId="{7497EEA9-9D9D-4D9F-9BCF-40A09D04C28A}" srcId="{A7BCD851-421D-449B-AC83-960DB4634F1C}" destId="{94367E0C-C0DB-4DB6-8865-E56A09E168D1}" srcOrd="1" destOrd="0" parTransId="{AE155CC1-5898-4974-8EDD-6D14DF24F1E5}" sibTransId="{E93BF2E7-7CAA-4CB9-AA2F-2073BA2EF2B8}"/>
    <dgm:cxn modelId="{4C27C1C6-87BD-48A1-B5EE-0A42C31A8451}" type="presParOf" srcId="{E8BAE390-0CCC-469E-8E1A-1782BF0AE123}" destId="{33AEBEFA-F5A8-40AB-8235-7F500B42B327}" srcOrd="0" destOrd="0" presId="urn:microsoft.com/office/officeart/2005/8/layout/venn1"/>
    <dgm:cxn modelId="{E53EDE0C-EDA2-4172-B654-42D315BA1F97}" type="presParOf" srcId="{E8BAE390-0CCC-469E-8E1A-1782BF0AE123}" destId="{5CE8F8D9-9D89-40A5-9F6E-16FB3896B78A}" srcOrd="1" destOrd="0" presId="urn:microsoft.com/office/officeart/2005/8/layout/venn1"/>
    <dgm:cxn modelId="{75A8B910-37DA-4719-A599-DE02C64B2672}" type="presParOf" srcId="{E8BAE390-0CCC-469E-8E1A-1782BF0AE123}" destId="{DCAD4B2F-5D62-491A-BD2B-5AF95F9E201B}" srcOrd="2" destOrd="0" presId="urn:microsoft.com/office/officeart/2005/8/layout/venn1"/>
    <dgm:cxn modelId="{5B9F8A0E-2F23-403E-9947-5003BC3C65CB}" type="presParOf" srcId="{E8BAE390-0CCC-469E-8E1A-1782BF0AE123}" destId="{AC85E90F-19E9-49DF-B870-62FAC5C45285}" srcOrd="3" destOrd="0" presId="urn:microsoft.com/office/officeart/2005/8/layout/venn1"/>
    <dgm:cxn modelId="{2132F4E3-F2A1-4BCB-8B07-1D9285D34BC5}" type="presParOf" srcId="{E8BAE390-0CCC-469E-8E1A-1782BF0AE123}" destId="{93465115-5AB0-4BB5-9673-724D334EC528}" srcOrd="4" destOrd="0" presId="urn:microsoft.com/office/officeart/2005/8/layout/venn1"/>
    <dgm:cxn modelId="{50154D47-3AE6-473F-8B75-9FE8EF7CC449}" type="presParOf" srcId="{E8BAE390-0CCC-469E-8E1A-1782BF0AE123}" destId="{60CEA656-DF1F-4A66-A58C-9CDD5DD212D3}" srcOrd="5" destOrd="0" presId="urn:microsoft.com/office/officeart/2005/8/layout/venn1"/>
  </dgm:cxnLst>
  <dgm:bg/>
  <dgm:whole>
    <a:ln w="12700"/>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EBEFA-F5A8-40AB-8235-7F500B42B327}">
      <dsp:nvSpPr>
        <dsp:cNvPr id="0" name=""/>
        <dsp:cNvSpPr/>
      </dsp:nvSpPr>
      <dsp:spPr>
        <a:xfrm>
          <a:off x="1480184" y="60007"/>
          <a:ext cx="2880360" cy="2880360"/>
        </a:xfrm>
        <a:prstGeom prst="ellipse">
          <a:avLst/>
        </a:prstGeom>
        <a:solidFill>
          <a:srgbClr val="5191CD">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sz="3200" kern="1200" dirty="0" smtClean="0"/>
            <a:t>Physical Life</a:t>
          </a:r>
          <a:endParaRPr lang="en-US" sz="3200" kern="1200" dirty="0"/>
        </a:p>
      </dsp:txBody>
      <dsp:txXfrm>
        <a:off x="1864233" y="564070"/>
        <a:ext cx="2112264" cy="1296162"/>
      </dsp:txXfrm>
    </dsp:sp>
    <dsp:sp modelId="{DCAD4B2F-5D62-491A-BD2B-5AF95F9E201B}">
      <dsp:nvSpPr>
        <dsp:cNvPr id="0" name=""/>
        <dsp:cNvSpPr/>
      </dsp:nvSpPr>
      <dsp:spPr>
        <a:xfrm>
          <a:off x="2519514" y="1860232"/>
          <a:ext cx="2880360" cy="288036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sz="3200" kern="1200" dirty="0" smtClean="0"/>
            <a:t>Digital Life</a:t>
          </a:r>
          <a:endParaRPr lang="en-US" sz="3200" kern="1200" dirty="0"/>
        </a:p>
      </dsp:txBody>
      <dsp:txXfrm>
        <a:off x="3400425" y="2604325"/>
        <a:ext cx="1728216" cy="1584198"/>
      </dsp:txXfrm>
    </dsp:sp>
    <dsp:sp modelId="{93465115-5AB0-4BB5-9673-724D334EC528}">
      <dsp:nvSpPr>
        <dsp:cNvPr id="0" name=""/>
        <dsp:cNvSpPr/>
      </dsp:nvSpPr>
      <dsp:spPr>
        <a:xfrm>
          <a:off x="468160" y="1901162"/>
          <a:ext cx="2880360" cy="288036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sz="3200" kern="1200" dirty="0" smtClean="0"/>
            <a:t>Social Life</a:t>
          </a:r>
          <a:endParaRPr lang="en-US" sz="3200" kern="1200" dirty="0"/>
        </a:p>
      </dsp:txBody>
      <dsp:txXfrm>
        <a:off x="739394" y="2645255"/>
        <a:ext cx="1728216" cy="158419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3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67163" y="0"/>
            <a:ext cx="3035300" cy="465138"/>
          </a:xfrm>
          <a:prstGeom prst="rect">
            <a:avLst/>
          </a:prstGeom>
        </p:spPr>
        <p:txBody>
          <a:bodyPr vert="horz" lIns="91440" tIns="45720" rIns="91440" bIns="45720" rtlCol="0"/>
          <a:lstStyle>
            <a:lvl1pPr algn="r">
              <a:defRPr sz="1200"/>
            </a:lvl1pPr>
          </a:lstStyle>
          <a:p>
            <a:fld id="{807ED007-D9DF-4895-9971-2674CD72D054}" type="datetimeFigureOut">
              <a:rPr lang="en-US" smtClean="0"/>
              <a:t>3/15/2012</a:t>
            </a:fld>
            <a:endParaRPr lang="en-US"/>
          </a:p>
        </p:txBody>
      </p:sp>
      <p:sp>
        <p:nvSpPr>
          <p:cNvPr id="4" name="Footer Placeholder 3"/>
          <p:cNvSpPr>
            <a:spLocks noGrp="1"/>
          </p:cNvSpPr>
          <p:nvPr>
            <p:ph type="ftr" sz="quarter" idx="2"/>
          </p:nvPr>
        </p:nvSpPr>
        <p:spPr>
          <a:xfrm>
            <a:off x="0" y="8829675"/>
            <a:ext cx="303530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67163" y="8829675"/>
            <a:ext cx="3035300" cy="465138"/>
          </a:xfrm>
          <a:prstGeom prst="rect">
            <a:avLst/>
          </a:prstGeom>
        </p:spPr>
        <p:txBody>
          <a:bodyPr vert="horz" lIns="91440" tIns="45720" rIns="91440" bIns="45720" rtlCol="0" anchor="b"/>
          <a:lstStyle>
            <a:lvl1pPr algn="r">
              <a:defRPr sz="1200"/>
            </a:lvl1pPr>
          </a:lstStyle>
          <a:p>
            <a:fld id="{111AD4B8-9530-49ED-BA69-B31C02E02968}" type="slidenum">
              <a:rPr lang="en-US" smtClean="0"/>
              <a:t>‹#›</a:t>
            </a:fld>
            <a:endParaRPr lang="en-US"/>
          </a:p>
        </p:txBody>
      </p:sp>
    </p:spTree>
    <p:extLst>
      <p:ext uri="{BB962C8B-B14F-4D97-AF65-F5344CB8AC3E}">
        <p14:creationId xmlns:p14="http://schemas.microsoft.com/office/powerpoint/2010/main" val="3811083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5088" cy="464820"/>
          </a:xfrm>
          <a:prstGeom prst="rect">
            <a:avLst/>
          </a:prstGeom>
        </p:spPr>
        <p:txBody>
          <a:bodyPr vert="horz" lIns="93141" tIns="46570" rIns="93141" bIns="4657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67341" y="0"/>
            <a:ext cx="3035088" cy="464820"/>
          </a:xfrm>
          <a:prstGeom prst="rect">
            <a:avLst/>
          </a:prstGeom>
        </p:spPr>
        <p:txBody>
          <a:bodyPr vert="horz" lIns="93141" tIns="46570" rIns="93141" bIns="46570" rtlCol="0"/>
          <a:lstStyle>
            <a:lvl1pPr algn="r" fontAlgn="auto">
              <a:spcBef>
                <a:spcPts val="0"/>
              </a:spcBef>
              <a:spcAft>
                <a:spcPts val="0"/>
              </a:spcAft>
              <a:defRPr sz="1200">
                <a:latin typeface="+mn-lt"/>
                <a:cs typeface="+mn-cs"/>
              </a:defRPr>
            </a:lvl1pPr>
          </a:lstStyle>
          <a:p>
            <a:pPr>
              <a:defRPr/>
            </a:pPr>
            <a:fld id="{16EA5C3F-FDEC-491F-AB3A-5725AB60E4D7}" type="datetimeFigureOut">
              <a:rPr lang="en-US"/>
              <a:pPr>
                <a:defRPr/>
              </a:pPr>
              <a:t>3/15/2012</a:t>
            </a:fld>
            <a:endParaRPr lang="en-US"/>
          </a:p>
        </p:txBody>
      </p:sp>
      <p:sp>
        <p:nvSpPr>
          <p:cNvPr id="4" name="Slide Image Placeholder 3"/>
          <p:cNvSpPr>
            <a:spLocks noGrp="1" noRot="1" noChangeAspect="1"/>
          </p:cNvSpPr>
          <p:nvPr>
            <p:ph type="sldImg" idx="2"/>
          </p:nvPr>
        </p:nvSpPr>
        <p:spPr>
          <a:xfrm>
            <a:off x="1177925" y="696913"/>
            <a:ext cx="4648200" cy="3486150"/>
          </a:xfrm>
          <a:prstGeom prst="rect">
            <a:avLst/>
          </a:prstGeom>
          <a:noFill/>
          <a:ln w="12700">
            <a:solidFill>
              <a:prstClr val="black"/>
            </a:solidFill>
          </a:ln>
        </p:spPr>
        <p:txBody>
          <a:bodyPr vert="horz" lIns="93141" tIns="46570" rIns="93141" bIns="46570" rtlCol="0" anchor="ctr"/>
          <a:lstStyle/>
          <a:p>
            <a:pPr lvl="0"/>
            <a:endParaRPr lang="en-US" noProof="0"/>
          </a:p>
        </p:txBody>
      </p:sp>
      <p:sp>
        <p:nvSpPr>
          <p:cNvPr id="5" name="Notes Placeholder 4"/>
          <p:cNvSpPr>
            <a:spLocks noGrp="1"/>
          </p:cNvSpPr>
          <p:nvPr>
            <p:ph type="body" sz="quarter" idx="3"/>
          </p:nvPr>
        </p:nvSpPr>
        <p:spPr>
          <a:xfrm>
            <a:off x="700405" y="4415790"/>
            <a:ext cx="5603240" cy="4183380"/>
          </a:xfrm>
          <a:prstGeom prst="rect">
            <a:avLst/>
          </a:prstGeom>
        </p:spPr>
        <p:txBody>
          <a:bodyPr vert="horz" lIns="93141" tIns="46570" rIns="93141" bIns="4657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5088" cy="464820"/>
          </a:xfrm>
          <a:prstGeom prst="rect">
            <a:avLst/>
          </a:prstGeom>
        </p:spPr>
        <p:txBody>
          <a:bodyPr vert="horz" lIns="93141" tIns="46570" rIns="93141" bIns="4657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67341" y="8829967"/>
            <a:ext cx="3035088" cy="464820"/>
          </a:xfrm>
          <a:prstGeom prst="rect">
            <a:avLst/>
          </a:prstGeom>
        </p:spPr>
        <p:txBody>
          <a:bodyPr vert="horz" lIns="93141" tIns="46570" rIns="93141" bIns="46570" rtlCol="0" anchor="b"/>
          <a:lstStyle>
            <a:lvl1pPr algn="r" fontAlgn="auto">
              <a:spcBef>
                <a:spcPts val="0"/>
              </a:spcBef>
              <a:spcAft>
                <a:spcPts val="0"/>
              </a:spcAft>
              <a:defRPr sz="1200">
                <a:latin typeface="+mn-lt"/>
                <a:cs typeface="+mn-cs"/>
              </a:defRPr>
            </a:lvl1pPr>
          </a:lstStyle>
          <a:p>
            <a:pPr>
              <a:defRPr/>
            </a:pPr>
            <a:fld id="{CA90B0CB-B053-4148-B6B7-062EF710F97A}" type="slidenum">
              <a:rPr lang="en-US"/>
              <a:pPr>
                <a:defRPr/>
              </a:pPr>
              <a:t>‹#›</a:t>
            </a:fld>
            <a:endParaRPr lang="en-US"/>
          </a:p>
        </p:txBody>
      </p:sp>
    </p:spTree>
    <p:extLst>
      <p:ext uri="{BB962C8B-B14F-4D97-AF65-F5344CB8AC3E}">
        <p14:creationId xmlns:p14="http://schemas.microsoft.com/office/powerpoint/2010/main" val="41650700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430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a:defRPr>
            </a:lvl1pPr>
            <a:lvl2pPr marL="756769" indent="-291065">
              <a:defRPr>
                <a:solidFill>
                  <a:schemeClr val="tx1"/>
                </a:solidFill>
                <a:latin typeface="Segoe"/>
              </a:defRPr>
            </a:lvl2pPr>
            <a:lvl3pPr marL="1164260" indent="-232852">
              <a:defRPr>
                <a:solidFill>
                  <a:schemeClr val="tx1"/>
                </a:solidFill>
                <a:latin typeface="Segoe"/>
              </a:defRPr>
            </a:lvl3pPr>
            <a:lvl4pPr marL="1629964" indent="-232852">
              <a:defRPr>
                <a:solidFill>
                  <a:schemeClr val="tx1"/>
                </a:solidFill>
                <a:latin typeface="Segoe"/>
              </a:defRPr>
            </a:lvl4pPr>
            <a:lvl5pPr marL="2095668" indent="-232852">
              <a:defRPr>
                <a:solidFill>
                  <a:schemeClr val="tx1"/>
                </a:solidFill>
                <a:latin typeface="Segoe"/>
              </a:defRPr>
            </a:lvl5pPr>
            <a:lvl6pPr marL="2561372" indent="-232852" fontAlgn="base">
              <a:spcBef>
                <a:spcPct val="0"/>
              </a:spcBef>
              <a:spcAft>
                <a:spcPct val="0"/>
              </a:spcAft>
              <a:defRPr>
                <a:solidFill>
                  <a:schemeClr val="tx1"/>
                </a:solidFill>
                <a:latin typeface="Segoe"/>
              </a:defRPr>
            </a:lvl6pPr>
            <a:lvl7pPr marL="3027075" indent="-232852" fontAlgn="base">
              <a:spcBef>
                <a:spcPct val="0"/>
              </a:spcBef>
              <a:spcAft>
                <a:spcPct val="0"/>
              </a:spcAft>
              <a:defRPr>
                <a:solidFill>
                  <a:schemeClr val="tx1"/>
                </a:solidFill>
                <a:latin typeface="Segoe"/>
              </a:defRPr>
            </a:lvl7pPr>
            <a:lvl8pPr marL="3492779" indent="-232852" fontAlgn="base">
              <a:spcBef>
                <a:spcPct val="0"/>
              </a:spcBef>
              <a:spcAft>
                <a:spcPct val="0"/>
              </a:spcAft>
              <a:defRPr>
                <a:solidFill>
                  <a:schemeClr val="tx1"/>
                </a:solidFill>
                <a:latin typeface="Segoe"/>
              </a:defRPr>
            </a:lvl8pPr>
            <a:lvl9pPr marL="3958483" indent="-232852" fontAlgn="base">
              <a:spcBef>
                <a:spcPct val="0"/>
              </a:spcBef>
              <a:spcAft>
                <a:spcPct val="0"/>
              </a:spcAft>
              <a:defRPr>
                <a:solidFill>
                  <a:schemeClr val="tx1"/>
                </a:solidFill>
                <a:latin typeface="Segoe"/>
              </a:defRPr>
            </a:lvl9pPr>
          </a:lstStyle>
          <a:p>
            <a:pPr fontAlgn="base">
              <a:spcBef>
                <a:spcPct val="0"/>
              </a:spcBef>
              <a:spcAft>
                <a:spcPct val="0"/>
              </a:spcAft>
              <a:defRPr/>
            </a:pPr>
            <a:fld id="{FCE78917-D050-4352-B38D-8EBCD8F0BFA5}" type="slidenum">
              <a:rPr lang="en-US" smtClean="0">
                <a:latin typeface="Calibri" pitchFamily="34" charset="0"/>
              </a:rPr>
              <a:pPr fontAlgn="base">
                <a:spcBef>
                  <a:spcPct val="0"/>
                </a:spcBef>
                <a:spcAft>
                  <a:spcPct val="0"/>
                </a:spcAft>
                <a:defRPr/>
              </a:pPr>
              <a:t>1</a:t>
            </a:fld>
            <a:endParaRPr lang="en-US"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90B0CB-B053-4148-B6B7-062EF710F97A}" type="slidenum">
              <a:rPr lang="en-US" smtClean="0"/>
              <a:pPr>
                <a:defRPr/>
              </a:pPr>
              <a:t>10</a:t>
            </a:fld>
            <a:endParaRPr lang="en-US"/>
          </a:p>
        </p:txBody>
      </p:sp>
    </p:spTree>
    <p:extLst>
      <p:ext uri="{BB962C8B-B14F-4D97-AF65-F5344CB8AC3E}">
        <p14:creationId xmlns:p14="http://schemas.microsoft.com/office/powerpoint/2010/main" val="1281974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latin typeface="Times" pitchFamily="18" charset="0"/>
              </a:rPr>
              <a:t>Source: </a:t>
            </a:r>
            <a:r>
              <a:rPr lang="en-US" smtClean="0">
                <a:latin typeface="Times" pitchFamily="18" charset="0"/>
              </a:rPr>
              <a:t>The Pew Research Center Internet &amp; American Life Project Teen &amp; Parent surveys. Methodological information for each survey is available from http://pewinternet.org/Data-Tools/Download-Data/Data-Sets.aspx?topicFilter=aff4e2b2-7c23-4fdc-9ca6-fcf6815efd56</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defRPr>
            </a:lvl1pPr>
            <a:lvl2pPr marL="742617" indent="-285622" eaLnBrk="0" hangingPunct="0">
              <a:defRPr sz="2400">
                <a:solidFill>
                  <a:schemeClr val="tx1"/>
                </a:solidFill>
                <a:latin typeface="Times" pitchFamily="18" charset="0"/>
              </a:defRPr>
            </a:lvl2pPr>
            <a:lvl3pPr marL="1142488" indent="-228497" eaLnBrk="0" hangingPunct="0">
              <a:defRPr sz="2400">
                <a:solidFill>
                  <a:schemeClr val="tx1"/>
                </a:solidFill>
                <a:latin typeface="Times" pitchFamily="18" charset="0"/>
              </a:defRPr>
            </a:lvl3pPr>
            <a:lvl4pPr marL="1599483" indent="-228497" eaLnBrk="0" hangingPunct="0">
              <a:defRPr sz="2400">
                <a:solidFill>
                  <a:schemeClr val="tx1"/>
                </a:solidFill>
                <a:latin typeface="Times" pitchFamily="18" charset="0"/>
              </a:defRPr>
            </a:lvl4pPr>
            <a:lvl5pPr marL="2056479" indent="-228497" eaLnBrk="0" hangingPunct="0">
              <a:defRPr sz="2400">
                <a:solidFill>
                  <a:schemeClr val="tx1"/>
                </a:solidFill>
                <a:latin typeface="Times" pitchFamily="18" charset="0"/>
              </a:defRPr>
            </a:lvl5pPr>
            <a:lvl6pPr marL="2513474" indent="-228497" eaLnBrk="0" fontAlgn="base" hangingPunct="0">
              <a:spcBef>
                <a:spcPct val="0"/>
              </a:spcBef>
              <a:spcAft>
                <a:spcPct val="0"/>
              </a:spcAft>
              <a:defRPr sz="2400">
                <a:solidFill>
                  <a:schemeClr val="tx1"/>
                </a:solidFill>
                <a:latin typeface="Times" pitchFamily="18" charset="0"/>
              </a:defRPr>
            </a:lvl6pPr>
            <a:lvl7pPr marL="2970469" indent="-228497" eaLnBrk="0" fontAlgn="base" hangingPunct="0">
              <a:spcBef>
                <a:spcPct val="0"/>
              </a:spcBef>
              <a:spcAft>
                <a:spcPct val="0"/>
              </a:spcAft>
              <a:defRPr sz="2400">
                <a:solidFill>
                  <a:schemeClr val="tx1"/>
                </a:solidFill>
                <a:latin typeface="Times" pitchFamily="18" charset="0"/>
              </a:defRPr>
            </a:lvl7pPr>
            <a:lvl8pPr marL="3427465" indent="-228497" eaLnBrk="0" fontAlgn="base" hangingPunct="0">
              <a:spcBef>
                <a:spcPct val="0"/>
              </a:spcBef>
              <a:spcAft>
                <a:spcPct val="0"/>
              </a:spcAft>
              <a:defRPr sz="2400">
                <a:solidFill>
                  <a:schemeClr val="tx1"/>
                </a:solidFill>
                <a:latin typeface="Times" pitchFamily="18" charset="0"/>
              </a:defRPr>
            </a:lvl8pPr>
            <a:lvl9pPr marL="3884460" indent="-228497" eaLnBrk="0" fontAlgn="base" hangingPunct="0">
              <a:spcBef>
                <a:spcPct val="0"/>
              </a:spcBef>
              <a:spcAft>
                <a:spcPct val="0"/>
              </a:spcAft>
              <a:defRPr sz="2400">
                <a:solidFill>
                  <a:schemeClr val="tx1"/>
                </a:solidFill>
                <a:latin typeface="Times" pitchFamily="18" charset="0"/>
              </a:defRPr>
            </a:lvl9pPr>
          </a:lstStyle>
          <a:p>
            <a:fld id="{AAC69DBE-BF06-4207-9A32-E7C321D77DF2}" type="slidenum">
              <a:rPr lang="en-US" sz="1200"/>
              <a:pPr/>
              <a:t>11</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latin typeface="Times" pitchFamily="18" charset="0"/>
              </a:rPr>
              <a:t>Source: </a:t>
            </a:r>
            <a:r>
              <a:rPr lang="en-US" smtClean="0">
                <a:latin typeface="Times" pitchFamily="18" charset="0"/>
              </a:rPr>
              <a:t>The Pew Research Center Internet &amp; American Life Project Teen &amp; Parent surveys. Methodological information for each survey is available from http://pewinternet.org/Data-Tools/Download-Data/Data-Sets.aspx?topicFilter=aff4e2b2-7c23-4fdc-9ca6-fcf6815efd56</a:t>
            </a:r>
          </a:p>
          <a:p>
            <a:endParaRPr lang="en-US" smtClean="0">
              <a:latin typeface="Times" pitchFamily="18"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defRPr>
            </a:lvl1pPr>
            <a:lvl2pPr marL="742617" indent="-285622" eaLnBrk="0" hangingPunct="0">
              <a:defRPr sz="2400">
                <a:solidFill>
                  <a:schemeClr val="tx1"/>
                </a:solidFill>
                <a:latin typeface="Times" pitchFamily="18" charset="0"/>
              </a:defRPr>
            </a:lvl2pPr>
            <a:lvl3pPr marL="1142488" indent="-228497" eaLnBrk="0" hangingPunct="0">
              <a:defRPr sz="2400">
                <a:solidFill>
                  <a:schemeClr val="tx1"/>
                </a:solidFill>
                <a:latin typeface="Times" pitchFamily="18" charset="0"/>
              </a:defRPr>
            </a:lvl3pPr>
            <a:lvl4pPr marL="1599483" indent="-228497" eaLnBrk="0" hangingPunct="0">
              <a:defRPr sz="2400">
                <a:solidFill>
                  <a:schemeClr val="tx1"/>
                </a:solidFill>
                <a:latin typeface="Times" pitchFamily="18" charset="0"/>
              </a:defRPr>
            </a:lvl4pPr>
            <a:lvl5pPr marL="2056479" indent="-228497" eaLnBrk="0" hangingPunct="0">
              <a:defRPr sz="2400">
                <a:solidFill>
                  <a:schemeClr val="tx1"/>
                </a:solidFill>
                <a:latin typeface="Times" pitchFamily="18" charset="0"/>
              </a:defRPr>
            </a:lvl5pPr>
            <a:lvl6pPr marL="2513474" indent="-228497" eaLnBrk="0" fontAlgn="base" hangingPunct="0">
              <a:spcBef>
                <a:spcPct val="0"/>
              </a:spcBef>
              <a:spcAft>
                <a:spcPct val="0"/>
              </a:spcAft>
              <a:defRPr sz="2400">
                <a:solidFill>
                  <a:schemeClr val="tx1"/>
                </a:solidFill>
                <a:latin typeface="Times" pitchFamily="18" charset="0"/>
              </a:defRPr>
            </a:lvl6pPr>
            <a:lvl7pPr marL="2970469" indent="-228497" eaLnBrk="0" fontAlgn="base" hangingPunct="0">
              <a:spcBef>
                <a:spcPct val="0"/>
              </a:spcBef>
              <a:spcAft>
                <a:spcPct val="0"/>
              </a:spcAft>
              <a:defRPr sz="2400">
                <a:solidFill>
                  <a:schemeClr val="tx1"/>
                </a:solidFill>
                <a:latin typeface="Times" pitchFamily="18" charset="0"/>
              </a:defRPr>
            </a:lvl7pPr>
            <a:lvl8pPr marL="3427465" indent="-228497" eaLnBrk="0" fontAlgn="base" hangingPunct="0">
              <a:spcBef>
                <a:spcPct val="0"/>
              </a:spcBef>
              <a:spcAft>
                <a:spcPct val="0"/>
              </a:spcAft>
              <a:defRPr sz="2400">
                <a:solidFill>
                  <a:schemeClr val="tx1"/>
                </a:solidFill>
                <a:latin typeface="Times" pitchFamily="18" charset="0"/>
              </a:defRPr>
            </a:lvl8pPr>
            <a:lvl9pPr marL="3884460" indent="-228497" eaLnBrk="0" fontAlgn="base" hangingPunct="0">
              <a:spcBef>
                <a:spcPct val="0"/>
              </a:spcBef>
              <a:spcAft>
                <a:spcPct val="0"/>
              </a:spcAft>
              <a:defRPr sz="2400">
                <a:solidFill>
                  <a:schemeClr val="tx1"/>
                </a:solidFill>
                <a:latin typeface="Times" pitchFamily="18" charset="0"/>
              </a:defRPr>
            </a:lvl9pPr>
          </a:lstStyle>
          <a:p>
            <a:fld id="{6B1072AF-C3D8-49B8-A0B8-6D2B8B94219E}" type="slidenum">
              <a:rPr lang="en-US" sz="1200"/>
              <a:pPr/>
              <a:t>12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90B0CB-B053-4148-B6B7-062EF710F97A}" type="slidenum">
              <a:rPr lang="en-US" smtClean="0"/>
              <a:pPr>
                <a:defRPr/>
              </a:pPr>
              <a:t>13</a:t>
            </a:fld>
            <a:endParaRPr lang="en-US"/>
          </a:p>
        </p:txBody>
      </p:sp>
    </p:spTree>
    <p:extLst>
      <p:ext uri="{BB962C8B-B14F-4D97-AF65-F5344CB8AC3E}">
        <p14:creationId xmlns:p14="http://schemas.microsoft.com/office/powerpoint/2010/main" val="2162459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latin typeface="Times" pitchFamily="18" charset="0"/>
              </a:rPr>
              <a:t>Source: </a:t>
            </a:r>
            <a:r>
              <a:rPr lang="en-US" smtClean="0">
                <a:latin typeface="Times" pitchFamily="18" charset="0"/>
              </a:rPr>
              <a:t>The Pew Research Center's Internet &amp; American Life Teen-Parent survey, April 26-July 14, 2011. n=799 for teens and parents, including oversample of minority families. Interviews were conducted in English and Spanish.</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defRPr>
            </a:lvl1pPr>
            <a:lvl2pPr marL="742617" indent="-285622" eaLnBrk="0" hangingPunct="0">
              <a:defRPr sz="2400">
                <a:solidFill>
                  <a:schemeClr val="tx1"/>
                </a:solidFill>
                <a:latin typeface="Times" pitchFamily="18" charset="0"/>
              </a:defRPr>
            </a:lvl2pPr>
            <a:lvl3pPr marL="1142488" indent="-228497" eaLnBrk="0" hangingPunct="0">
              <a:defRPr sz="2400">
                <a:solidFill>
                  <a:schemeClr val="tx1"/>
                </a:solidFill>
                <a:latin typeface="Times" pitchFamily="18" charset="0"/>
              </a:defRPr>
            </a:lvl3pPr>
            <a:lvl4pPr marL="1599483" indent="-228497" eaLnBrk="0" hangingPunct="0">
              <a:defRPr sz="2400">
                <a:solidFill>
                  <a:schemeClr val="tx1"/>
                </a:solidFill>
                <a:latin typeface="Times" pitchFamily="18" charset="0"/>
              </a:defRPr>
            </a:lvl4pPr>
            <a:lvl5pPr marL="2056479" indent="-228497" eaLnBrk="0" hangingPunct="0">
              <a:defRPr sz="2400">
                <a:solidFill>
                  <a:schemeClr val="tx1"/>
                </a:solidFill>
                <a:latin typeface="Times" pitchFamily="18" charset="0"/>
              </a:defRPr>
            </a:lvl5pPr>
            <a:lvl6pPr marL="2513474" indent="-228497" eaLnBrk="0" fontAlgn="base" hangingPunct="0">
              <a:spcBef>
                <a:spcPct val="0"/>
              </a:spcBef>
              <a:spcAft>
                <a:spcPct val="0"/>
              </a:spcAft>
              <a:defRPr sz="2400">
                <a:solidFill>
                  <a:schemeClr val="tx1"/>
                </a:solidFill>
                <a:latin typeface="Times" pitchFamily="18" charset="0"/>
              </a:defRPr>
            </a:lvl6pPr>
            <a:lvl7pPr marL="2970469" indent="-228497" eaLnBrk="0" fontAlgn="base" hangingPunct="0">
              <a:spcBef>
                <a:spcPct val="0"/>
              </a:spcBef>
              <a:spcAft>
                <a:spcPct val="0"/>
              </a:spcAft>
              <a:defRPr sz="2400">
                <a:solidFill>
                  <a:schemeClr val="tx1"/>
                </a:solidFill>
                <a:latin typeface="Times" pitchFamily="18" charset="0"/>
              </a:defRPr>
            </a:lvl7pPr>
            <a:lvl8pPr marL="3427465" indent="-228497" eaLnBrk="0" fontAlgn="base" hangingPunct="0">
              <a:spcBef>
                <a:spcPct val="0"/>
              </a:spcBef>
              <a:spcAft>
                <a:spcPct val="0"/>
              </a:spcAft>
              <a:defRPr sz="2400">
                <a:solidFill>
                  <a:schemeClr val="tx1"/>
                </a:solidFill>
                <a:latin typeface="Times" pitchFamily="18" charset="0"/>
              </a:defRPr>
            </a:lvl8pPr>
            <a:lvl9pPr marL="3884460" indent="-228497" eaLnBrk="0" fontAlgn="base" hangingPunct="0">
              <a:spcBef>
                <a:spcPct val="0"/>
              </a:spcBef>
              <a:spcAft>
                <a:spcPct val="0"/>
              </a:spcAft>
              <a:defRPr sz="2400">
                <a:solidFill>
                  <a:schemeClr val="tx1"/>
                </a:solidFill>
                <a:latin typeface="Times" pitchFamily="18" charset="0"/>
              </a:defRPr>
            </a:lvl9pPr>
          </a:lstStyle>
          <a:p>
            <a:fld id="{E427D38D-613B-4C76-9951-24345D4C044C}" type="slidenum">
              <a:rPr lang="en-US" sz="1200"/>
              <a:pPr/>
              <a:t>14</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90B0CB-B053-4148-B6B7-062EF710F97A}" type="slidenum">
              <a:rPr lang="en-US" smtClean="0"/>
              <a:pPr>
                <a:defRPr/>
              </a:pPr>
              <a:t>15</a:t>
            </a:fld>
            <a:endParaRPr lang="en-US"/>
          </a:p>
        </p:txBody>
      </p:sp>
    </p:spTree>
    <p:extLst>
      <p:ext uri="{BB962C8B-B14F-4D97-AF65-F5344CB8AC3E}">
        <p14:creationId xmlns:p14="http://schemas.microsoft.com/office/powerpoint/2010/main" val="1467683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90B0CB-B053-4148-B6B7-062EF710F97A}" type="slidenum">
              <a:rPr lang="en-US" smtClean="0"/>
              <a:pPr>
                <a:defRPr/>
              </a:pPr>
              <a:t>16</a:t>
            </a:fld>
            <a:endParaRPr lang="en-US"/>
          </a:p>
        </p:txBody>
      </p:sp>
    </p:spTree>
    <p:extLst>
      <p:ext uri="{BB962C8B-B14F-4D97-AF65-F5344CB8AC3E}">
        <p14:creationId xmlns:p14="http://schemas.microsoft.com/office/powerpoint/2010/main" val="2149845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450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a:defRPr>
            </a:lvl1pPr>
            <a:lvl2pPr marL="756769" indent="-291065">
              <a:defRPr>
                <a:solidFill>
                  <a:schemeClr val="tx1"/>
                </a:solidFill>
                <a:latin typeface="Segoe"/>
              </a:defRPr>
            </a:lvl2pPr>
            <a:lvl3pPr marL="1164260" indent="-232852">
              <a:defRPr>
                <a:solidFill>
                  <a:schemeClr val="tx1"/>
                </a:solidFill>
                <a:latin typeface="Segoe"/>
              </a:defRPr>
            </a:lvl3pPr>
            <a:lvl4pPr marL="1629964" indent="-232852">
              <a:defRPr>
                <a:solidFill>
                  <a:schemeClr val="tx1"/>
                </a:solidFill>
                <a:latin typeface="Segoe"/>
              </a:defRPr>
            </a:lvl4pPr>
            <a:lvl5pPr marL="2095668" indent="-232852">
              <a:defRPr>
                <a:solidFill>
                  <a:schemeClr val="tx1"/>
                </a:solidFill>
                <a:latin typeface="Segoe"/>
              </a:defRPr>
            </a:lvl5pPr>
            <a:lvl6pPr marL="2561372" indent="-232852" fontAlgn="base">
              <a:spcBef>
                <a:spcPct val="0"/>
              </a:spcBef>
              <a:spcAft>
                <a:spcPct val="0"/>
              </a:spcAft>
              <a:defRPr>
                <a:solidFill>
                  <a:schemeClr val="tx1"/>
                </a:solidFill>
                <a:latin typeface="Segoe"/>
              </a:defRPr>
            </a:lvl6pPr>
            <a:lvl7pPr marL="3027075" indent="-232852" fontAlgn="base">
              <a:spcBef>
                <a:spcPct val="0"/>
              </a:spcBef>
              <a:spcAft>
                <a:spcPct val="0"/>
              </a:spcAft>
              <a:defRPr>
                <a:solidFill>
                  <a:schemeClr val="tx1"/>
                </a:solidFill>
                <a:latin typeface="Segoe"/>
              </a:defRPr>
            </a:lvl7pPr>
            <a:lvl8pPr marL="3492779" indent="-232852" fontAlgn="base">
              <a:spcBef>
                <a:spcPct val="0"/>
              </a:spcBef>
              <a:spcAft>
                <a:spcPct val="0"/>
              </a:spcAft>
              <a:defRPr>
                <a:solidFill>
                  <a:schemeClr val="tx1"/>
                </a:solidFill>
                <a:latin typeface="Segoe"/>
              </a:defRPr>
            </a:lvl8pPr>
            <a:lvl9pPr marL="3958483" indent="-232852" fontAlgn="base">
              <a:spcBef>
                <a:spcPct val="0"/>
              </a:spcBef>
              <a:spcAft>
                <a:spcPct val="0"/>
              </a:spcAft>
              <a:defRPr>
                <a:solidFill>
                  <a:schemeClr val="tx1"/>
                </a:solidFill>
                <a:latin typeface="Segoe"/>
              </a:defRPr>
            </a:lvl9pPr>
          </a:lstStyle>
          <a:p>
            <a:pPr fontAlgn="base">
              <a:spcBef>
                <a:spcPct val="0"/>
              </a:spcBef>
              <a:spcAft>
                <a:spcPct val="0"/>
              </a:spcAft>
              <a:defRPr/>
            </a:pPr>
            <a:fld id="{4A109C4E-8D8C-4F02-8AB4-C6F169E3C76A}" type="slidenum">
              <a:rPr lang="en-US" smtClean="0">
                <a:latin typeface="Calibri" pitchFamily="34" charset="0"/>
              </a:rPr>
              <a:pPr fontAlgn="base">
                <a:spcBef>
                  <a:spcPct val="0"/>
                </a:spcBef>
                <a:spcAft>
                  <a:spcPct val="0"/>
                </a:spcAft>
                <a:defRPr/>
              </a:pPr>
              <a:t>17</a:t>
            </a:fld>
            <a:endParaRPr lang="en-US" smtClean="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522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a:defRPr>
            </a:lvl1pPr>
            <a:lvl2pPr marL="756769" indent="-291065">
              <a:defRPr>
                <a:solidFill>
                  <a:schemeClr val="tx1"/>
                </a:solidFill>
                <a:latin typeface="Segoe"/>
              </a:defRPr>
            </a:lvl2pPr>
            <a:lvl3pPr marL="1164260" indent="-232852">
              <a:defRPr>
                <a:solidFill>
                  <a:schemeClr val="tx1"/>
                </a:solidFill>
                <a:latin typeface="Segoe"/>
              </a:defRPr>
            </a:lvl3pPr>
            <a:lvl4pPr marL="1629964" indent="-232852">
              <a:defRPr>
                <a:solidFill>
                  <a:schemeClr val="tx1"/>
                </a:solidFill>
                <a:latin typeface="Segoe"/>
              </a:defRPr>
            </a:lvl4pPr>
            <a:lvl5pPr marL="2095668" indent="-232852">
              <a:defRPr>
                <a:solidFill>
                  <a:schemeClr val="tx1"/>
                </a:solidFill>
                <a:latin typeface="Segoe"/>
              </a:defRPr>
            </a:lvl5pPr>
            <a:lvl6pPr marL="2561372" indent="-232852" fontAlgn="base">
              <a:spcBef>
                <a:spcPct val="0"/>
              </a:spcBef>
              <a:spcAft>
                <a:spcPct val="0"/>
              </a:spcAft>
              <a:defRPr>
                <a:solidFill>
                  <a:schemeClr val="tx1"/>
                </a:solidFill>
                <a:latin typeface="Segoe"/>
              </a:defRPr>
            </a:lvl6pPr>
            <a:lvl7pPr marL="3027075" indent="-232852" fontAlgn="base">
              <a:spcBef>
                <a:spcPct val="0"/>
              </a:spcBef>
              <a:spcAft>
                <a:spcPct val="0"/>
              </a:spcAft>
              <a:defRPr>
                <a:solidFill>
                  <a:schemeClr val="tx1"/>
                </a:solidFill>
                <a:latin typeface="Segoe"/>
              </a:defRPr>
            </a:lvl7pPr>
            <a:lvl8pPr marL="3492779" indent="-232852" fontAlgn="base">
              <a:spcBef>
                <a:spcPct val="0"/>
              </a:spcBef>
              <a:spcAft>
                <a:spcPct val="0"/>
              </a:spcAft>
              <a:defRPr>
                <a:solidFill>
                  <a:schemeClr val="tx1"/>
                </a:solidFill>
                <a:latin typeface="Segoe"/>
              </a:defRPr>
            </a:lvl8pPr>
            <a:lvl9pPr marL="3958483" indent="-232852" fontAlgn="base">
              <a:spcBef>
                <a:spcPct val="0"/>
              </a:spcBef>
              <a:spcAft>
                <a:spcPct val="0"/>
              </a:spcAft>
              <a:defRPr>
                <a:solidFill>
                  <a:schemeClr val="tx1"/>
                </a:solidFill>
                <a:latin typeface="Segoe"/>
              </a:defRPr>
            </a:lvl9pPr>
          </a:lstStyle>
          <a:p>
            <a:pPr fontAlgn="base">
              <a:spcBef>
                <a:spcPct val="0"/>
              </a:spcBef>
              <a:spcAft>
                <a:spcPct val="0"/>
              </a:spcAft>
              <a:defRPr/>
            </a:pPr>
            <a:fld id="{CD3513CC-CEDB-4B9A-A4F3-EDBC8BF9399E}" type="slidenum">
              <a:rPr lang="en-US" smtClean="0">
                <a:latin typeface="Calibri" pitchFamily="34" charset="0"/>
              </a:rPr>
              <a:pPr fontAlgn="base">
                <a:spcBef>
                  <a:spcPct val="0"/>
                </a:spcBef>
                <a:spcAft>
                  <a:spcPct val="0"/>
                </a:spcAft>
                <a:defRPr/>
              </a:pPr>
              <a:t>18</a:t>
            </a:fld>
            <a:endParaRPr lang="en-US" smtClean="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latin typeface="Times" pitchFamily="18" charset="0"/>
              </a:rPr>
              <a:t>Source: </a:t>
            </a:r>
            <a:r>
              <a:rPr lang="en-US" smtClean="0">
                <a:latin typeface="Times" pitchFamily="18" charset="0"/>
              </a:rPr>
              <a:t>The Pew Research Center's Internet &amp; American Life Teen-Parent survey, April 19-July 14, 2011. N=799 for teens and parents, including oversample of minority families. Interviews were conducted in English and Spanish.</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defRPr>
            </a:lvl1pPr>
            <a:lvl2pPr marL="742617" indent="-285622" eaLnBrk="0" hangingPunct="0">
              <a:defRPr sz="2400">
                <a:solidFill>
                  <a:schemeClr val="tx1"/>
                </a:solidFill>
                <a:latin typeface="Times" pitchFamily="18" charset="0"/>
              </a:defRPr>
            </a:lvl2pPr>
            <a:lvl3pPr marL="1142488" indent="-228497" eaLnBrk="0" hangingPunct="0">
              <a:defRPr sz="2400">
                <a:solidFill>
                  <a:schemeClr val="tx1"/>
                </a:solidFill>
                <a:latin typeface="Times" pitchFamily="18" charset="0"/>
              </a:defRPr>
            </a:lvl3pPr>
            <a:lvl4pPr marL="1599483" indent="-228497" eaLnBrk="0" hangingPunct="0">
              <a:defRPr sz="2400">
                <a:solidFill>
                  <a:schemeClr val="tx1"/>
                </a:solidFill>
                <a:latin typeface="Times" pitchFamily="18" charset="0"/>
              </a:defRPr>
            </a:lvl4pPr>
            <a:lvl5pPr marL="2056479" indent="-228497" eaLnBrk="0" hangingPunct="0">
              <a:defRPr sz="2400">
                <a:solidFill>
                  <a:schemeClr val="tx1"/>
                </a:solidFill>
                <a:latin typeface="Times" pitchFamily="18" charset="0"/>
              </a:defRPr>
            </a:lvl5pPr>
            <a:lvl6pPr marL="2513474" indent="-228497" eaLnBrk="0" fontAlgn="base" hangingPunct="0">
              <a:spcBef>
                <a:spcPct val="0"/>
              </a:spcBef>
              <a:spcAft>
                <a:spcPct val="0"/>
              </a:spcAft>
              <a:defRPr sz="2400">
                <a:solidFill>
                  <a:schemeClr val="tx1"/>
                </a:solidFill>
                <a:latin typeface="Times" pitchFamily="18" charset="0"/>
              </a:defRPr>
            </a:lvl6pPr>
            <a:lvl7pPr marL="2970469" indent="-228497" eaLnBrk="0" fontAlgn="base" hangingPunct="0">
              <a:spcBef>
                <a:spcPct val="0"/>
              </a:spcBef>
              <a:spcAft>
                <a:spcPct val="0"/>
              </a:spcAft>
              <a:defRPr sz="2400">
                <a:solidFill>
                  <a:schemeClr val="tx1"/>
                </a:solidFill>
                <a:latin typeface="Times" pitchFamily="18" charset="0"/>
              </a:defRPr>
            </a:lvl7pPr>
            <a:lvl8pPr marL="3427465" indent="-228497" eaLnBrk="0" fontAlgn="base" hangingPunct="0">
              <a:spcBef>
                <a:spcPct val="0"/>
              </a:spcBef>
              <a:spcAft>
                <a:spcPct val="0"/>
              </a:spcAft>
              <a:defRPr sz="2400">
                <a:solidFill>
                  <a:schemeClr val="tx1"/>
                </a:solidFill>
                <a:latin typeface="Times" pitchFamily="18" charset="0"/>
              </a:defRPr>
            </a:lvl8pPr>
            <a:lvl9pPr marL="3884460" indent="-228497" eaLnBrk="0" fontAlgn="base" hangingPunct="0">
              <a:spcBef>
                <a:spcPct val="0"/>
              </a:spcBef>
              <a:spcAft>
                <a:spcPct val="0"/>
              </a:spcAft>
              <a:defRPr sz="2400">
                <a:solidFill>
                  <a:schemeClr val="tx1"/>
                </a:solidFill>
                <a:latin typeface="Times" pitchFamily="18" charset="0"/>
              </a:defRPr>
            </a:lvl9pPr>
          </a:lstStyle>
          <a:p>
            <a:fld id="{B3A9C009-6411-499F-BABD-DE79837E6AC2}" type="slidenum">
              <a:rPr lang="en-US" sz="1200"/>
              <a:pPr/>
              <a:t>19</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90B0CB-B053-4148-B6B7-062EF710F97A}" type="slidenum">
              <a:rPr lang="en-US" smtClean="0"/>
              <a:pPr>
                <a:defRPr/>
              </a:pPr>
              <a:t>2</a:t>
            </a:fld>
            <a:endParaRPr lang="en-US"/>
          </a:p>
        </p:txBody>
      </p:sp>
    </p:spTree>
    <p:extLst>
      <p:ext uri="{BB962C8B-B14F-4D97-AF65-F5344CB8AC3E}">
        <p14:creationId xmlns:p14="http://schemas.microsoft.com/office/powerpoint/2010/main" val="34754642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90B0CB-B053-4148-B6B7-062EF710F97A}" type="slidenum">
              <a:rPr lang="en-US" smtClean="0"/>
              <a:pPr>
                <a:defRPr/>
              </a:pPr>
              <a:t>20</a:t>
            </a:fld>
            <a:endParaRPr lang="en-US"/>
          </a:p>
        </p:txBody>
      </p:sp>
    </p:spTree>
    <p:extLst>
      <p:ext uri="{BB962C8B-B14F-4D97-AF65-F5344CB8AC3E}">
        <p14:creationId xmlns:p14="http://schemas.microsoft.com/office/powerpoint/2010/main" val="621613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smtClean="0">
                <a:latin typeface="Times" pitchFamily="18" charset="0"/>
              </a:rPr>
              <a:t>Source: </a:t>
            </a:r>
            <a:r>
              <a:rPr lang="en-US" smtClean="0">
                <a:latin typeface="Times" pitchFamily="18" charset="0"/>
              </a:rPr>
              <a:t>The Pew Research Center's Internet &amp; American Life Teen-Parent survey, April 19-July 14, 2011. N=799 for teens and parents, including oversample of minority families. Interviews were conducted in English and Spanish.</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defRPr>
            </a:lvl1pPr>
            <a:lvl2pPr marL="742617" indent="-285622" eaLnBrk="0" hangingPunct="0">
              <a:defRPr sz="2400">
                <a:solidFill>
                  <a:schemeClr val="tx1"/>
                </a:solidFill>
                <a:latin typeface="Times" pitchFamily="18" charset="0"/>
              </a:defRPr>
            </a:lvl2pPr>
            <a:lvl3pPr marL="1142488" indent="-228497" eaLnBrk="0" hangingPunct="0">
              <a:defRPr sz="2400">
                <a:solidFill>
                  <a:schemeClr val="tx1"/>
                </a:solidFill>
                <a:latin typeface="Times" pitchFamily="18" charset="0"/>
              </a:defRPr>
            </a:lvl3pPr>
            <a:lvl4pPr marL="1599483" indent="-228497" eaLnBrk="0" hangingPunct="0">
              <a:defRPr sz="2400">
                <a:solidFill>
                  <a:schemeClr val="tx1"/>
                </a:solidFill>
                <a:latin typeface="Times" pitchFamily="18" charset="0"/>
              </a:defRPr>
            </a:lvl4pPr>
            <a:lvl5pPr marL="2056479" indent="-228497" eaLnBrk="0" hangingPunct="0">
              <a:defRPr sz="2400">
                <a:solidFill>
                  <a:schemeClr val="tx1"/>
                </a:solidFill>
                <a:latin typeface="Times" pitchFamily="18" charset="0"/>
              </a:defRPr>
            </a:lvl5pPr>
            <a:lvl6pPr marL="2513474" indent="-228497" eaLnBrk="0" fontAlgn="base" hangingPunct="0">
              <a:spcBef>
                <a:spcPct val="0"/>
              </a:spcBef>
              <a:spcAft>
                <a:spcPct val="0"/>
              </a:spcAft>
              <a:defRPr sz="2400">
                <a:solidFill>
                  <a:schemeClr val="tx1"/>
                </a:solidFill>
                <a:latin typeface="Times" pitchFamily="18" charset="0"/>
              </a:defRPr>
            </a:lvl6pPr>
            <a:lvl7pPr marL="2970469" indent="-228497" eaLnBrk="0" fontAlgn="base" hangingPunct="0">
              <a:spcBef>
                <a:spcPct val="0"/>
              </a:spcBef>
              <a:spcAft>
                <a:spcPct val="0"/>
              </a:spcAft>
              <a:defRPr sz="2400">
                <a:solidFill>
                  <a:schemeClr val="tx1"/>
                </a:solidFill>
                <a:latin typeface="Times" pitchFamily="18" charset="0"/>
              </a:defRPr>
            </a:lvl7pPr>
            <a:lvl8pPr marL="3427465" indent="-228497" eaLnBrk="0" fontAlgn="base" hangingPunct="0">
              <a:spcBef>
                <a:spcPct val="0"/>
              </a:spcBef>
              <a:spcAft>
                <a:spcPct val="0"/>
              </a:spcAft>
              <a:defRPr sz="2400">
                <a:solidFill>
                  <a:schemeClr val="tx1"/>
                </a:solidFill>
                <a:latin typeface="Times" pitchFamily="18" charset="0"/>
              </a:defRPr>
            </a:lvl8pPr>
            <a:lvl9pPr marL="3884460" indent="-228497" eaLnBrk="0" fontAlgn="base" hangingPunct="0">
              <a:spcBef>
                <a:spcPct val="0"/>
              </a:spcBef>
              <a:spcAft>
                <a:spcPct val="0"/>
              </a:spcAft>
              <a:defRPr sz="2400">
                <a:solidFill>
                  <a:schemeClr val="tx1"/>
                </a:solidFill>
                <a:latin typeface="Times" pitchFamily="18" charset="0"/>
              </a:defRPr>
            </a:lvl9pPr>
          </a:lstStyle>
          <a:p>
            <a:fld id="{21B054B3-0DEF-4DB0-B2F4-1A6587A31DDB}" type="slidenum">
              <a:rPr lang="en-US" sz="1200"/>
              <a:pPr/>
              <a:t>21</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90B0CB-B053-4148-B6B7-062EF710F97A}" type="slidenum">
              <a:rPr lang="en-US" smtClean="0"/>
              <a:pPr>
                <a:defRPr/>
              </a:pPr>
              <a:t>22</a:t>
            </a:fld>
            <a:endParaRPr lang="en-US"/>
          </a:p>
        </p:txBody>
      </p:sp>
    </p:spTree>
    <p:extLst>
      <p:ext uri="{BB962C8B-B14F-4D97-AF65-F5344CB8AC3E}">
        <p14:creationId xmlns:p14="http://schemas.microsoft.com/office/powerpoint/2010/main" val="2392345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90B0CB-B053-4148-B6B7-062EF710F97A}" type="slidenum">
              <a:rPr lang="en-US" smtClean="0"/>
              <a:pPr>
                <a:defRPr/>
              </a:pPr>
              <a:t>23</a:t>
            </a:fld>
            <a:endParaRPr lang="en-US"/>
          </a:p>
        </p:txBody>
      </p:sp>
    </p:spTree>
    <p:extLst>
      <p:ext uri="{BB962C8B-B14F-4D97-AF65-F5344CB8AC3E}">
        <p14:creationId xmlns:p14="http://schemas.microsoft.com/office/powerpoint/2010/main" val="3294772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90B0CB-B053-4148-B6B7-062EF710F97A}" type="slidenum">
              <a:rPr lang="en-US" smtClean="0"/>
              <a:pPr>
                <a:defRPr/>
              </a:pPr>
              <a:t>24</a:t>
            </a:fld>
            <a:endParaRPr lang="en-US"/>
          </a:p>
        </p:txBody>
      </p:sp>
    </p:spTree>
    <p:extLst>
      <p:ext uri="{BB962C8B-B14F-4D97-AF65-F5344CB8AC3E}">
        <p14:creationId xmlns:p14="http://schemas.microsoft.com/office/powerpoint/2010/main" val="5662002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90B0CB-B053-4148-B6B7-062EF710F97A}" type="slidenum">
              <a:rPr lang="en-US" smtClean="0"/>
              <a:pPr>
                <a:defRPr/>
              </a:pPr>
              <a:t>25</a:t>
            </a:fld>
            <a:endParaRPr lang="en-US"/>
          </a:p>
        </p:txBody>
      </p:sp>
    </p:spTree>
    <p:extLst>
      <p:ext uri="{BB962C8B-B14F-4D97-AF65-F5344CB8AC3E}">
        <p14:creationId xmlns:p14="http://schemas.microsoft.com/office/powerpoint/2010/main" val="3475464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90B0CB-B053-4148-B6B7-062EF710F97A}" type="slidenum">
              <a:rPr lang="en-US" smtClean="0"/>
              <a:pPr>
                <a:defRPr/>
              </a:pPr>
              <a:t>26</a:t>
            </a:fld>
            <a:endParaRPr lang="en-US"/>
          </a:p>
        </p:txBody>
      </p:sp>
    </p:spTree>
    <p:extLst>
      <p:ext uri="{BB962C8B-B14F-4D97-AF65-F5344CB8AC3E}">
        <p14:creationId xmlns:p14="http://schemas.microsoft.com/office/powerpoint/2010/main" val="1577276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90B0CB-B053-4148-B6B7-062EF710F97A}" type="slidenum">
              <a:rPr lang="en-US" smtClean="0"/>
              <a:pPr>
                <a:defRPr/>
              </a:pPr>
              <a:t>27</a:t>
            </a:fld>
            <a:endParaRPr lang="en-US"/>
          </a:p>
        </p:txBody>
      </p:sp>
    </p:spTree>
    <p:extLst>
      <p:ext uri="{BB962C8B-B14F-4D97-AF65-F5344CB8AC3E}">
        <p14:creationId xmlns:p14="http://schemas.microsoft.com/office/powerpoint/2010/main" val="16646719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90B0CB-B053-4148-B6B7-062EF710F97A}" type="slidenum">
              <a:rPr lang="en-US" smtClean="0"/>
              <a:pPr>
                <a:defRPr/>
              </a:pPr>
              <a:t>28</a:t>
            </a:fld>
            <a:endParaRPr lang="en-US"/>
          </a:p>
        </p:txBody>
      </p:sp>
    </p:spTree>
    <p:extLst>
      <p:ext uri="{BB962C8B-B14F-4D97-AF65-F5344CB8AC3E}">
        <p14:creationId xmlns:p14="http://schemas.microsoft.com/office/powerpoint/2010/main" val="8613661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90B0CB-B053-4148-B6B7-062EF710F97A}" type="slidenum">
              <a:rPr lang="en-US" smtClean="0"/>
              <a:pPr>
                <a:defRPr/>
              </a:pPr>
              <a:t>29</a:t>
            </a:fld>
            <a:endParaRPr lang="en-US"/>
          </a:p>
        </p:txBody>
      </p:sp>
    </p:spTree>
    <p:extLst>
      <p:ext uri="{BB962C8B-B14F-4D97-AF65-F5344CB8AC3E}">
        <p14:creationId xmlns:p14="http://schemas.microsoft.com/office/powerpoint/2010/main" val="2971644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Current tech Inventory</a:t>
            </a:r>
          </a:p>
          <a:p>
            <a:pPr lvl="1"/>
            <a:r>
              <a:rPr lang="en-US" dirty="0" smtClean="0"/>
              <a:t>7 computers in the home</a:t>
            </a:r>
          </a:p>
          <a:p>
            <a:pPr lvl="2"/>
            <a:r>
              <a:rPr lang="en-US" dirty="0" smtClean="0"/>
              <a:t>1 Server, 2 laptops &amp; 4 desktop computers (one hooked up to the TV for full web content)</a:t>
            </a:r>
          </a:p>
          <a:p>
            <a:pPr lvl="1"/>
            <a:r>
              <a:rPr lang="en-US" dirty="0" smtClean="0"/>
              <a:t>2 Xbox 360’s, and 1 “old” Xbox</a:t>
            </a:r>
          </a:p>
          <a:p>
            <a:pPr lvl="1"/>
            <a:r>
              <a:rPr lang="en-US" dirty="0" smtClean="0"/>
              <a:t>1 Wii</a:t>
            </a:r>
          </a:p>
          <a:p>
            <a:pPr lvl="1"/>
            <a:r>
              <a:rPr lang="en-US" dirty="0" err="1" smtClean="0"/>
              <a:t>iPad</a:t>
            </a:r>
            <a:r>
              <a:rPr lang="en-US" dirty="0" smtClean="0"/>
              <a:t> 1 and 2</a:t>
            </a:r>
          </a:p>
          <a:p>
            <a:pPr lvl="1"/>
            <a:r>
              <a:rPr lang="en-US" dirty="0" smtClean="0"/>
              <a:t>2 IPod touch 3g’s</a:t>
            </a:r>
          </a:p>
          <a:p>
            <a:pPr lvl="1"/>
            <a:r>
              <a:rPr lang="en-US" dirty="0" smtClean="0"/>
              <a:t>iPhone 3g,  3gs, 4g</a:t>
            </a:r>
          </a:p>
          <a:p>
            <a:pPr lvl="1"/>
            <a:r>
              <a:rPr lang="en-US" dirty="0" smtClean="0"/>
              <a:t>Windows phone</a:t>
            </a:r>
          </a:p>
          <a:p>
            <a:pPr lvl="1"/>
            <a:r>
              <a:rPr lang="en-US" dirty="0" smtClean="0"/>
              <a:t>Gigabit Ethernet, and 802.11n throughout the house</a:t>
            </a:r>
          </a:p>
          <a:p>
            <a:r>
              <a:rPr lang="en-US" dirty="0" smtClean="0"/>
              <a:t>Passion for technology, and need for convergence.</a:t>
            </a:r>
          </a:p>
          <a:p>
            <a:pPr lvl="1"/>
            <a:r>
              <a:rPr lang="en-US" dirty="0" smtClean="0"/>
              <a:t>Between work and home – I’m “online” every waking hour.</a:t>
            </a:r>
          </a:p>
          <a:p>
            <a:pPr lvl="1"/>
            <a:r>
              <a:rPr lang="en-US" dirty="0" smtClean="0"/>
              <a:t>Technology is my job, and my hobby, and I’m passionate about the power and potential of technology to positively impact everything we do.</a:t>
            </a:r>
          </a:p>
          <a:p>
            <a:pPr lvl="1"/>
            <a:r>
              <a:rPr lang="en-US" dirty="0" smtClean="0"/>
              <a:t>I subscribe to Wired, Popular Science and Popular Mechanics magazines, and tinker with stuff my family wishes I wouldn’t (like the kids </a:t>
            </a:r>
            <a:r>
              <a:rPr lang="en-US" dirty="0" err="1" smtClean="0"/>
              <a:t>ipods</a:t>
            </a:r>
            <a:r>
              <a:rPr lang="en-US" dirty="0" smtClean="0"/>
              <a:t>)</a:t>
            </a:r>
          </a:p>
          <a:p>
            <a:pPr lvl="1"/>
            <a:r>
              <a:rPr lang="en-US" dirty="0" smtClean="0"/>
              <a:t>Using technology I monitor our electricity usage at home, and now have moved full bore into LED lighting, and other energy saving tech, after exploring wind and solar.</a:t>
            </a:r>
          </a:p>
          <a:p>
            <a:pPr lvl="1"/>
            <a:r>
              <a:rPr lang="en-US" dirty="0" smtClean="0"/>
              <a:t>I love working at Microsoft because I enjoy the fact that I know that with </a:t>
            </a:r>
            <a:r>
              <a:rPr lang="en-US" dirty="0" err="1" smtClean="0"/>
              <a:t>microsoft</a:t>
            </a:r>
            <a:r>
              <a:rPr lang="en-US" dirty="0" smtClean="0"/>
              <a:t> technology, and tech in general, I can absolutely bring something of value to any organization that I would work with, increase efficiencies, communication, collaboration, whatever…</a:t>
            </a:r>
          </a:p>
          <a:p>
            <a:pPr lvl="1"/>
            <a:r>
              <a:rPr lang="en-US" dirty="0" smtClean="0"/>
              <a:t>I no longer use a phone at the office.  My cell minutes have been cut from unlimited to 1400 as a family/month.  I have started impromptu 5 person conference calls from airplane </a:t>
            </a:r>
            <a:r>
              <a:rPr lang="en-US" dirty="0" err="1" smtClean="0"/>
              <a:t>wifi</a:t>
            </a:r>
            <a:r>
              <a:rPr lang="en-US" dirty="0" smtClean="0"/>
              <a:t>.</a:t>
            </a:r>
          </a:p>
          <a:p>
            <a:pPr lvl="1"/>
            <a:r>
              <a:rPr lang="en-US" dirty="0" smtClean="0"/>
              <a:t>My family </a:t>
            </a:r>
            <a:r>
              <a:rPr lang="en-US" dirty="0" err="1" smtClean="0"/>
              <a:t>skypes</a:t>
            </a:r>
            <a:r>
              <a:rPr lang="en-US" dirty="0" smtClean="0"/>
              <a:t> with friends out of town, and out of country. First video conference as a family was in 2004.</a:t>
            </a:r>
          </a:p>
          <a:p>
            <a:pPr lvl="1"/>
            <a:r>
              <a:rPr lang="en-US" dirty="0" smtClean="0"/>
              <a:t>First “internet” device was blackberry in 1997 </a:t>
            </a:r>
          </a:p>
          <a:p>
            <a:endParaRPr lang="en-US" dirty="0"/>
          </a:p>
        </p:txBody>
      </p:sp>
      <p:sp>
        <p:nvSpPr>
          <p:cNvPr id="4" name="Slide Number Placeholder 3"/>
          <p:cNvSpPr>
            <a:spLocks noGrp="1"/>
          </p:cNvSpPr>
          <p:nvPr>
            <p:ph type="sldNum" sz="quarter" idx="10"/>
          </p:nvPr>
        </p:nvSpPr>
        <p:spPr/>
        <p:txBody>
          <a:bodyPr/>
          <a:lstStyle/>
          <a:p>
            <a:pPr>
              <a:defRPr/>
            </a:pPr>
            <a:fld id="{CA90B0CB-B053-4148-B6B7-062EF710F97A}" type="slidenum">
              <a:rPr lang="en-US" smtClean="0"/>
              <a:pPr>
                <a:defRPr/>
              </a:pPr>
              <a:t>3</a:t>
            </a:fld>
            <a:endParaRPr lang="en-US"/>
          </a:p>
        </p:txBody>
      </p:sp>
    </p:spTree>
    <p:extLst>
      <p:ext uri="{BB962C8B-B14F-4D97-AF65-F5344CB8AC3E}">
        <p14:creationId xmlns:p14="http://schemas.microsoft.com/office/powerpoint/2010/main" val="23857872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9859"/>
            <a:r>
              <a:rPr lang="en-US" b="1" smtClean="0">
                <a:latin typeface="Times" pitchFamily="18" charset="0"/>
              </a:rPr>
              <a:t>Source: </a:t>
            </a:r>
            <a:r>
              <a:rPr lang="en-US" smtClean="0">
                <a:latin typeface="Times" pitchFamily="18" charset="0"/>
              </a:rPr>
              <a:t>The Pew Research Center's Internet &amp; American Life Teen-Parent survey, April 19-July 14, 2011. N=799 for teens and parents, including oversample of minority families. Interviews were conducted in English and Spanish.</a:t>
            </a:r>
          </a:p>
          <a:p>
            <a:pPr defTabSz="929859"/>
            <a:endParaRPr lang="en-US" smtClean="0">
              <a:latin typeface="Times" pitchFamily="18" charset="0"/>
            </a:endParaRP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pitchFamily="18" charset="0"/>
              </a:defRPr>
            </a:lvl1pPr>
            <a:lvl2pPr marL="742617" indent="-285622" eaLnBrk="0" hangingPunct="0">
              <a:defRPr sz="2400">
                <a:solidFill>
                  <a:schemeClr val="tx1"/>
                </a:solidFill>
                <a:latin typeface="Times" pitchFamily="18" charset="0"/>
              </a:defRPr>
            </a:lvl2pPr>
            <a:lvl3pPr marL="1142488" indent="-228497" eaLnBrk="0" hangingPunct="0">
              <a:defRPr sz="2400">
                <a:solidFill>
                  <a:schemeClr val="tx1"/>
                </a:solidFill>
                <a:latin typeface="Times" pitchFamily="18" charset="0"/>
              </a:defRPr>
            </a:lvl3pPr>
            <a:lvl4pPr marL="1599483" indent="-228497" eaLnBrk="0" hangingPunct="0">
              <a:defRPr sz="2400">
                <a:solidFill>
                  <a:schemeClr val="tx1"/>
                </a:solidFill>
                <a:latin typeface="Times" pitchFamily="18" charset="0"/>
              </a:defRPr>
            </a:lvl4pPr>
            <a:lvl5pPr marL="2056479" indent="-228497" eaLnBrk="0" hangingPunct="0">
              <a:defRPr sz="2400">
                <a:solidFill>
                  <a:schemeClr val="tx1"/>
                </a:solidFill>
                <a:latin typeface="Times" pitchFamily="18" charset="0"/>
              </a:defRPr>
            </a:lvl5pPr>
            <a:lvl6pPr marL="2513474" indent="-228497" eaLnBrk="0" fontAlgn="base" hangingPunct="0">
              <a:spcBef>
                <a:spcPct val="0"/>
              </a:spcBef>
              <a:spcAft>
                <a:spcPct val="0"/>
              </a:spcAft>
              <a:defRPr sz="2400">
                <a:solidFill>
                  <a:schemeClr val="tx1"/>
                </a:solidFill>
                <a:latin typeface="Times" pitchFamily="18" charset="0"/>
              </a:defRPr>
            </a:lvl6pPr>
            <a:lvl7pPr marL="2970469" indent="-228497" eaLnBrk="0" fontAlgn="base" hangingPunct="0">
              <a:spcBef>
                <a:spcPct val="0"/>
              </a:spcBef>
              <a:spcAft>
                <a:spcPct val="0"/>
              </a:spcAft>
              <a:defRPr sz="2400">
                <a:solidFill>
                  <a:schemeClr val="tx1"/>
                </a:solidFill>
                <a:latin typeface="Times" pitchFamily="18" charset="0"/>
              </a:defRPr>
            </a:lvl7pPr>
            <a:lvl8pPr marL="3427465" indent="-228497" eaLnBrk="0" fontAlgn="base" hangingPunct="0">
              <a:spcBef>
                <a:spcPct val="0"/>
              </a:spcBef>
              <a:spcAft>
                <a:spcPct val="0"/>
              </a:spcAft>
              <a:defRPr sz="2400">
                <a:solidFill>
                  <a:schemeClr val="tx1"/>
                </a:solidFill>
                <a:latin typeface="Times" pitchFamily="18" charset="0"/>
              </a:defRPr>
            </a:lvl8pPr>
            <a:lvl9pPr marL="3884460" indent="-228497" eaLnBrk="0" fontAlgn="base" hangingPunct="0">
              <a:spcBef>
                <a:spcPct val="0"/>
              </a:spcBef>
              <a:spcAft>
                <a:spcPct val="0"/>
              </a:spcAft>
              <a:defRPr sz="2400">
                <a:solidFill>
                  <a:schemeClr val="tx1"/>
                </a:solidFill>
                <a:latin typeface="Times" pitchFamily="18" charset="0"/>
              </a:defRPr>
            </a:lvl9pPr>
          </a:lstStyle>
          <a:p>
            <a:fld id="{182FC46A-3B30-434F-B25E-EF8EB904B906}" type="slidenum">
              <a:rPr lang="en-US" sz="1200"/>
              <a:pPr/>
              <a:t>30</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0406" y="4330762"/>
            <a:ext cx="5654489" cy="4795582"/>
          </a:xfrm>
        </p:spPr>
        <p:txBody>
          <a:bodyPr>
            <a:normAutofit/>
          </a:bodyPr>
          <a:lstStyle/>
          <a:p>
            <a:pPr eaLnBrk="1" fontAlgn="auto" hangingPunct="1">
              <a:spcBef>
                <a:spcPts val="0"/>
              </a:spcBef>
              <a:spcAft>
                <a:spcPts val="0"/>
              </a:spcAft>
              <a:defRPr/>
            </a:pPr>
            <a:endParaRPr lang="en-US" dirty="0"/>
          </a:p>
        </p:txBody>
      </p:sp>
      <p:sp>
        <p:nvSpPr>
          <p:cNvPr id="563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a:defRPr>
            </a:lvl1pPr>
            <a:lvl2pPr marL="756769" indent="-291065">
              <a:defRPr>
                <a:solidFill>
                  <a:schemeClr val="tx1"/>
                </a:solidFill>
                <a:latin typeface="Segoe"/>
              </a:defRPr>
            </a:lvl2pPr>
            <a:lvl3pPr marL="1164260" indent="-232852">
              <a:defRPr>
                <a:solidFill>
                  <a:schemeClr val="tx1"/>
                </a:solidFill>
                <a:latin typeface="Segoe"/>
              </a:defRPr>
            </a:lvl3pPr>
            <a:lvl4pPr marL="1629964" indent="-232852">
              <a:defRPr>
                <a:solidFill>
                  <a:schemeClr val="tx1"/>
                </a:solidFill>
                <a:latin typeface="Segoe"/>
              </a:defRPr>
            </a:lvl4pPr>
            <a:lvl5pPr marL="2095668" indent="-232852">
              <a:defRPr>
                <a:solidFill>
                  <a:schemeClr val="tx1"/>
                </a:solidFill>
                <a:latin typeface="Segoe"/>
              </a:defRPr>
            </a:lvl5pPr>
            <a:lvl6pPr marL="2561372" indent="-232852" fontAlgn="base">
              <a:spcBef>
                <a:spcPct val="0"/>
              </a:spcBef>
              <a:spcAft>
                <a:spcPct val="0"/>
              </a:spcAft>
              <a:defRPr>
                <a:solidFill>
                  <a:schemeClr val="tx1"/>
                </a:solidFill>
                <a:latin typeface="Segoe"/>
              </a:defRPr>
            </a:lvl6pPr>
            <a:lvl7pPr marL="3027075" indent="-232852" fontAlgn="base">
              <a:spcBef>
                <a:spcPct val="0"/>
              </a:spcBef>
              <a:spcAft>
                <a:spcPct val="0"/>
              </a:spcAft>
              <a:defRPr>
                <a:solidFill>
                  <a:schemeClr val="tx1"/>
                </a:solidFill>
                <a:latin typeface="Segoe"/>
              </a:defRPr>
            </a:lvl7pPr>
            <a:lvl8pPr marL="3492779" indent="-232852" fontAlgn="base">
              <a:spcBef>
                <a:spcPct val="0"/>
              </a:spcBef>
              <a:spcAft>
                <a:spcPct val="0"/>
              </a:spcAft>
              <a:defRPr>
                <a:solidFill>
                  <a:schemeClr val="tx1"/>
                </a:solidFill>
                <a:latin typeface="Segoe"/>
              </a:defRPr>
            </a:lvl8pPr>
            <a:lvl9pPr marL="3958483" indent="-232852" fontAlgn="base">
              <a:spcBef>
                <a:spcPct val="0"/>
              </a:spcBef>
              <a:spcAft>
                <a:spcPct val="0"/>
              </a:spcAft>
              <a:defRPr>
                <a:solidFill>
                  <a:schemeClr val="tx1"/>
                </a:solidFill>
                <a:latin typeface="Segoe"/>
              </a:defRPr>
            </a:lvl9pPr>
          </a:lstStyle>
          <a:p>
            <a:pPr fontAlgn="base">
              <a:spcBef>
                <a:spcPct val="0"/>
              </a:spcBef>
              <a:spcAft>
                <a:spcPct val="0"/>
              </a:spcAft>
              <a:defRPr/>
            </a:pPr>
            <a:fld id="{B89CAAF6-BA19-4B86-9776-453C205D26E0}" type="slidenum">
              <a:rPr lang="en-US" smtClean="0">
                <a:latin typeface="Calibri" pitchFamily="34" charset="0"/>
              </a:rPr>
              <a:pPr fontAlgn="base">
                <a:spcBef>
                  <a:spcPct val="0"/>
                </a:spcBef>
                <a:spcAft>
                  <a:spcPct val="0"/>
                </a:spcAft>
                <a:defRPr/>
              </a:pPr>
              <a:t>31</a:t>
            </a:fld>
            <a:endParaRPr lang="en-US" smtClean="0">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90B0CB-B053-4148-B6B7-062EF710F97A}" type="slidenum">
              <a:rPr lang="en-US" smtClean="0"/>
              <a:pPr>
                <a:defRPr/>
              </a:pPr>
              <a:t>32</a:t>
            </a:fld>
            <a:endParaRPr lang="en-US"/>
          </a:p>
        </p:txBody>
      </p:sp>
    </p:spTree>
    <p:extLst>
      <p:ext uri="{BB962C8B-B14F-4D97-AF65-F5344CB8AC3E}">
        <p14:creationId xmlns:p14="http://schemas.microsoft.com/office/powerpoint/2010/main" val="8619522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90B0CB-B053-4148-B6B7-062EF710F97A}" type="slidenum">
              <a:rPr lang="en-US" smtClean="0"/>
              <a:pPr>
                <a:defRPr/>
              </a:pPr>
              <a:t>33</a:t>
            </a:fld>
            <a:endParaRPr lang="en-US"/>
          </a:p>
        </p:txBody>
      </p:sp>
    </p:spTree>
    <p:extLst>
      <p:ext uri="{BB962C8B-B14F-4D97-AF65-F5344CB8AC3E}">
        <p14:creationId xmlns:p14="http://schemas.microsoft.com/office/powerpoint/2010/main" val="41217276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90B0CB-B053-4148-B6B7-062EF710F97A}" type="slidenum">
              <a:rPr lang="en-US" smtClean="0"/>
              <a:pPr>
                <a:defRPr/>
              </a:pPr>
              <a:t>34</a:t>
            </a:fld>
            <a:endParaRPr lang="en-US"/>
          </a:p>
        </p:txBody>
      </p:sp>
    </p:spTree>
    <p:extLst>
      <p:ext uri="{BB962C8B-B14F-4D97-AF65-F5344CB8AC3E}">
        <p14:creationId xmlns:p14="http://schemas.microsoft.com/office/powerpoint/2010/main" val="40154673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90B0CB-B053-4148-B6B7-062EF710F97A}" type="slidenum">
              <a:rPr lang="en-US" smtClean="0"/>
              <a:pPr>
                <a:defRPr/>
              </a:pPr>
              <a:t>35</a:t>
            </a:fld>
            <a:endParaRPr lang="en-US"/>
          </a:p>
        </p:txBody>
      </p:sp>
    </p:spTree>
    <p:extLst>
      <p:ext uri="{BB962C8B-B14F-4D97-AF65-F5344CB8AC3E}">
        <p14:creationId xmlns:p14="http://schemas.microsoft.com/office/powerpoint/2010/main" val="16596159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90B0CB-B053-4148-B6B7-062EF710F97A}" type="slidenum">
              <a:rPr lang="en-US" smtClean="0"/>
              <a:pPr>
                <a:defRPr/>
              </a:pPr>
              <a:t>36</a:t>
            </a:fld>
            <a:endParaRPr lang="en-US"/>
          </a:p>
        </p:txBody>
      </p:sp>
    </p:spTree>
    <p:extLst>
      <p:ext uri="{BB962C8B-B14F-4D97-AF65-F5344CB8AC3E}">
        <p14:creationId xmlns:p14="http://schemas.microsoft.com/office/powerpoint/2010/main" val="34754642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 in most situations, the technology is an enabler, not a panacea.  Don’t plan on technology</a:t>
            </a:r>
            <a:r>
              <a:rPr lang="en-US" baseline="0" dirty="0" smtClean="0"/>
              <a:t> stopping bad behavior, or changing a person.  Technology can only limit innocent access to unwanted content, and arm the parent with reporting of what has happened.  I.E. build AWARENESS for the sake of conversation, and through this curb behavior.  Generally a teenager who really wants to get access to inappropriate content will find a way.  The only way to change this is to change the teens attitude towards that content.</a:t>
            </a:r>
            <a:endParaRPr lang="en-US" dirty="0"/>
          </a:p>
        </p:txBody>
      </p:sp>
      <p:sp>
        <p:nvSpPr>
          <p:cNvPr id="4" name="Slide Number Placeholder 3"/>
          <p:cNvSpPr>
            <a:spLocks noGrp="1"/>
          </p:cNvSpPr>
          <p:nvPr>
            <p:ph type="sldNum" sz="quarter" idx="10"/>
          </p:nvPr>
        </p:nvSpPr>
        <p:spPr/>
        <p:txBody>
          <a:bodyPr/>
          <a:lstStyle/>
          <a:p>
            <a:pPr>
              <a:defRPr/>
            </a:pPr>
            <a:fld id="{CA90B0CB-B053-4148-B6B7-062EF710F97A}" type="slidenum">
              <a:rPr lang="en-US" smtClean="0"/>
              <a:pPr>
                <a:defRPr/>
              </a:pPr>
              <a:t>37</a:t>
            </a:fld>
            <a:endParaRPr lang="en-US"/>
          </a:p>
        </p:txBody>
      </p:sp>
    </p:spTree>
    <p:extLst>
      <p:ext uri="{BB962C8B-B14F-4D97-AF65-F5344CB8AC3E}">
        <p14:creationId xmlns:p14="http://schemas.microsoft.com/office/powerpoint/2010/main" val="15772766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90B0CB-B053-4148-B6B7-062EF710F97A}" type="slidenum">
              <a:rPr lang="en-US" smtClean="0"/>
              <a:pPr>
                <a:defRPr/>
              </a:pPr>
              <a:t>38</a:t>
            </a:fld>
            <a:endParaRPr lang="en-US"/>
          </a:p>
        </p:txBody>
      </p:sp>
    </p:spTree>
    <p:extLst>
      <p:ext uri="{BB962C8B-B14F-4D97-AF65-F5344CB8AC3E}">
        <p14:creationId xmlns:p14="http://schemas.microsoft.com/office/powerpoint/2010/main" val="4004273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90B0CB-B053-4148-B6B7-062EF710F97A}" type="slidenum">
              <a:rPr lang="en-US" smtClean="0"/>
              <a:pPr>
                <a:defRPr/>
              </a:pPr>
              <a:t>39</a:t>
            </a:fld>
            <a:endParaRPr lang="en-US"/>
          </a:p>
        </p:txBody>
      </p:sp>
    </p:spTree>
    <p:extLst>
      <p:ext uri="{BB962C8B-B14F-4D97-AF65-F5344CB8AC3E}">
        <p14:creationId xmlns:p14="http://schemas.microsoft.com/office/powerpoint/2010/main" val="1370098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chart was created in 1997 by Richard Solano</a:t>
            </a:r>
            <a:r>
              <a:rPr lang="en-US" baseline="0" dirty="0" smtClean="0"/>
              <a:t> of Duke University.  By June of 2010, 77.3% of the US population was on internet according to ITU – the UN agency for Internet and communications “Connecting the worlds people.”</a:t>
            </a:r>
            <a:endParaRPr lang="en-US" dirty="0"/>
          </a:p>
        </p:txBody>
      </p:sp>
      <p:sp>
        <p:nvSpPr>
          <p:cNvPr id="4" name="Slide Number Placeholder 3"/>
          <p:cNvSpPr>
            <a:spLocks noGrp="1"/>
          </p:cNvSpPr>
          <p:nvPr>
            <p:ph type="sldNum" sz="quarter" idx="10"/>
          </p:nvPr>
        </p:nvSpPr>
        <p:spPr/>
        <p:txBody>
          <a:bodyPr/>
          <a:lstStyle/>
          <a:p>
            <a:pPr>
              <a:defRPr/>
            </a:pPr>
            <a:fld id="{CA90B0CB-B053-4148-B6B7-062EF710F97A}" type="slidenum">
              <a:rPr lang="en-US" smtClean="0"/>
              <a:pPr>
                <a:defRPr/>
              </a:pPr>
              <a:t>4</a:t>
            </a:fld>
            <a:endParaRPr lang="en-US"/>
          </a:p>
        </p:txBody>
      </p:sp>
    </p:spTree>
    <p:extLst>
      <p:ext uri="{BB962C8B-B14F-4D97-AF65-F5344CB8AC3E}">
        <p14:creationId xmlns:p14="http://schemas.microsoft.com/office/powerpoint/2010/main" val="27684653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90B0CB-B053-4148-B6B7-062EF710F97A}" type="slidenum">
              <a:rPr lang="en-US" smtClean="0"/>
              <a:pPr>
                <a:defRPr/>
              </a:pPr>
              <a:t>40</a:t>
            </a:fld>
            <a:endParaRPr lang="en-US"/>
          </a:p>
        </p:txBody>
      </p:sp>
    </p:spTree>
    <p:extLst>
      <p:ext uri="{BB962C8B-B14F-4D97-AF65-F5344CB8AC3E}">
        <p14:creationId xmlns:p14="http://schemas.microsoft.com/office/powerpoint/2010/main" val="10152517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90B0CB-B053-4148-B6B7-062EF710F97A}" type="slidenum">
              <a:rPr lang="en-US" smtClean="0"/>
              <a:pPr>
                <a:defRPr/>
              </a:pPr>
              <a:t>41</a:t>
            </a:fld>
            <a:endParaRPr lang="en-US"/>
          </a:p>
        </p:txBody>
      </p:sp>
    </p:spTree>
    <p:extLst>
      <p:ext uri="{BB962C8B-B14F-4D97-AF65-F5344CB8AC3E}">
        <p14:creationId xmlns:p14="http://schemas.microsoft.com/office/powerpoint/2010/main" val="5662002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532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a:defRPr>
            </a:lvl1pPr>
            <a:lvl2pPr marL="756769" indent="-291065">
              <a:defRPr>
                <a:solidFill>
                  <a:schemeClr val="tx1"/>
                </a:solidFill>
                <a:latin typeface="Segoe"/>
              </a:defRPr>
            </a:lvl2pPr>
            <a:lvl3pPr marL="1164260" indent="-232852">
              <a:defRPr>
                <a:solidFill>
                  <a:schemeClr val="tx1"/>
                </a:solidFill>
                <a:latin typeface="Segoe"/>
              </a:defRPr>
            </a:lvl3pPr>
            <a:lvl4pPr marL="1629964" indent="-232852">
              <a:defRPr>
                <a:solidFill>
                  <a:schemeClr val="tx1"/>
                </a:solidFill>
                <a:latin typeface="Segoe"/>
              </a:defRPr>
            </a:lvl4pPr>
            <a:lvl5pPr marL="2095668" indent="-232852">
              <a:defRPr>
                <a:solidFill>
                  <a:schemeClr val="tx1"/>
                </a:solidFill>
                <a:latin typeface="Segoe"/>
              </a:defRPr>
            </a:lvl5pPr>
            <a:lvl6pPr marL="2561372" indent="-232852" fontAlgn="base">
              <a:spcBef>
                <a:spcPct val="0"/>
              </a:spcBef>
              <a:spcAft>
                <a:spcPct val="0"/>
              </a:spcAft>
              <a:defRPr>
                <a:solidFill>
                  <a:schemeClr val="tx1"/>
                </a:solidFill>
                <a:latin typeface="Segoe"/>
              </a:defRPr>
            </a:lvl6pPr>
            <a:lvl7pPr marL="3027075" indent="-232852" fontAlgn="base">
              <a:spcBef>
                <a:spcPct val="0"/>
              </a:spcBef>
              <a:spcAft>
                <a:spcPct val="0"/>
              </a:spcAft>
              <a:defRPr>
                <a:solidFill>
                  <a:schemeClr val="tx1"/>
                </a:solidFill>
                <a:latin typeface="Segoe"/>
              </a:defRPr>
            </a:lvl7pPr>
            <a:lvl8pPr marL="3492779" indent="-232852" fontAlgn="base">
              <a:spcBef>
                <a:spcPct val="0"/>
              </a:spcBef>
              <a:spcAft>
                <a:spcPct val="0"/>
              </a:spcAft>
              <a:defRPr>
                <a:solidFill>
                  <a:schemeClr val="tx1"/>
                </a:solidFill>
                <a:latin typeface="Segoe"/>
              </a:defRPr>
            </a:lvl8pPr>
            <a:lvl9pPr marL="3958483" indent="-232852" fontAlgn="base">
              <a:spcBef>
                <a:spcPct val="0"/>
              </a:spcBef>
              <a:spcAft>
                <a:spcPct val="0"/>
              </a:spcAft>
              <a:defRPr>
                <a:solidFill>
                  <a:schemeClr val="tx1"/>
                </a:solidFill>
                <a:latin typeface="Segoe"/>
              </a:defRPr>
            </a:lvl9pPr>
          </a:lstStyle>
          <a:p>
            <a:pPr fontAlgn="base">
              <a:spcBef>
                <a:spcPct val="0"/>
              </a:spcBef>
              <a:spcAft>
                <a:spcPct val="0"/>
              </a:spcAft>
              <a:defRPr/>
            </a:pPr>
            <a:fld id="{8A30E689-0610-4E70-8B09-E81BDBEE831F}" type="slidenum">
              <a:rPr lang="en-US" smtClean="0">
                <a:latin typeface="Calibri" pitchFamily="34" charset="0"/>
              </a:rPr>
              <a:pPr fontAlgn="base">
                <a:spcBef>
                  <a:spcPct val="0"/>
                </a:spcBef>
                <a:spcAft>
                  <a:spcPct val="0"/>
                </a:spcAft>
                <a:defRPr/>
              </a:pPr>
              <a:t>42</a:t>
            </a:fld>
            <a:endParaRPr lang="en-US" smtClean="0">
              <a:latin typeface="Calibri"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90B0CB-B053-4148-B6B7-062EF710F97A}" type="slidenum">
              <a:rPr lang="en-US" smtClean="0"/>
              <a:pPr>
                <a:defRPr/>
              </a:pPr>
              <a:t>43</a:t>
            </a:fld>
            <a:endParaRPr lang="en-US"/>
          </a:p>
        </p:txBody>
      </p:sp>
    </p:spTree>
    <p:extLst>
      <p:ext uri="{BB962C8B-B14F-4D97-AF65-F5344CB8AC3E}">
        <p14:creationId xmlns:p14="http://schemas.microsoft.com/office/powerpoint/2010/main" val="38647188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DS, Android as well.</a:t>
            </a:r>
            <a:endParaRPr lang="en-US" dirty="0"/>
          </a:p>
        </p:txBody>
      </p:sp>
      <p:sp>
        <p:nvSpPr>
          <p:cNvPr id="4" name="Slide Number Placeholder 3"/>
          <p:cNvSpPr>
            <a:spLocks noGrp="1"/>
          </p:cNvSpPr>
          <p:nvPr>
            <p:ph type="sldNum" sz="quarter" idx="10"/>
          </p:nvPr>
        </p:nvSpPr>
        <p:spPr/>
        <p:txBody>
          <a:bodyPr/>
          <a:lstStyle/>
          <a:p>
            <a:pPr>
              <a:defRPr/>
            </a:pPr>
            <a:fld id="{CA90B0CB-B053-4148-B6B7-062EF710F97A}" type="slidenum">
              <a:rPr lang="en-US" smtClean="0"/>
              <a:pPr>
                <a:defRPr/>
              </a:pPr>
              <a:t>44</a:t>
            </a:fld>
            <a:endParaRPr lang="en-US"/>
          </a:p>
        </p:txBody>
      </p:sp>
    </p:spTree>
    <p:extLst>
      <p:ext uri="{BB962C8B-B14F-4D97-AF65-F5344CB8AC3E}">
        <p14:creationId xmlns:p14="http://schemas.microsoft.com/office/powerpoint/2010/main" val="12104075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90B0CB-B053-4148-B6B7-062EF710F97A}" type="slidenum">
              <a:rPr lang="en-US" smtClean="0"/>
              <a:pPr>
                <a:defRPr/>
              </a:pPr>
              <a:t>45</a:t>
            </a:fld>
            <a:endParaRPr lang="en-US"/>
          </a:p>
        </p:txBody>
      </p:sp>
    </p:spTree>
    <p:extLst>
      <p:ext uri="{BB962C8B-B14F-4D97-AF65-F5344CB8AC3E}">
        <p14:creationId xmlns:p14="http://schemas.microsoft.com/office/powerpoint/2010/main" val="23214248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90B0CB-B053-4148-B6B7-062EF710F97A}" type="slidenum">
              <a:rPr lang="en-US" smtClean="0"/>
              <a:pPr>
                <a:defRPr/>
              </a:pPr>
              <a:t>46</a:t>
            </a:fld>
            <a:endParaRPr lang="en-US"/>
          </a:p>
        </p:txBody>
      </p:sp>
    </p:spTree>
    <p:extLst>
      <p:ext uri="{BB962C8B-B14F-4D97-AF65-F5344CB8AC3E}">
        <p14:creationId xmlns:p14="http://schemas.microsoft.com/office/powerpoint/2010/main" val="367285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90B0CB-B053-4148-B6B7-062EF710F97A}" type="slidenum">
              <a:rPr lang="en-US" smtClean="0"/>
              <a:pPr>
                <a:defRPr/>
              </a:pPr>
              <a:t>47</a:t>
            </a:fld>
            <a:endParaRPr lang="en-US"/>
          </a:p>
        </p:txBody>
      </p:sp>
    </p:spTree>
    <p:extLst>
      <p:ext uri="{BB962C8B-B14F-4D97-AF65-F5344CB8AC3E}">
        <p14:creationId xmlns:p14="http://schemas.microsoft.com/office/powerpoint/2010/main" val="30225858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p>
        </p:txBody>
      </p:sp>
      <p:sp>
        <p:nvSpPr>
          <p:cNvPr id="573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a:defRPr>
            </a:lvl1pPr>
            <a:lvl2pPr marL="756769" indent="-291065">
              <a:defRPr>
                <a:solidFill>
                  <a:schemeClr val="tx1"/>
                </a:solidFill>
                <a:latin typeface="Segoe"/>
              </a:defRPr>
            </a:lvl2pPr>
            <a:lvl3pPr marL="1164260" indent="-232852">
              <a:defRPr>
                <a:solidFill>
                  <a:schemeClr val="tx1"/>
                </a:solidFill>
                <a:latin typeface="Segoe"/>
              </a:defRPr>
            </a:lvl3pPr>
            <a:lvl4pPr marL="1629964" indent="-232852">
              <a:defRPr>
                <a:solidFill>
                  <a:schemeClr val="tx1"/>
                </a:solidFill>
                <a:latin typeface="Segoe"/>
              </a:defRPr>
            </a:lvl4pPr>
            <a:lvl5pPr marL="2095668" indent="-232852">
              <a:defRPr>
                <a:solidFill>
                  <a:schemeClr val="tx1"/>
                </a:solidFill>
                <a:latin typeface="Segoe"/>
              </a:defRPr>
            </a:lvl5pPr>
            <a:lvl6pPr marL="2561372" indent="-232852" fontAlgn="base">
              <a:spcBef>
                <a:spcPct val="0"/>
              </a:spcBef>
              <a:spcAft>
                <a:spcPct val="0"/>
              </a:spcAft>
              <a:defRPr>
                <a:solidFill>
                  <a:schemeClr val="tx1"/>
                </a:solidFill>
                <a:latin typeface="Segoe"/>
              </a:defRPr>
            </a:lvl6pPr>
            <a:lvl7pPr marL="3027075" indent="-232852" fontAlgn="base">
              <a:spcBef>
                <a:spcPct val="0"/>
              </a:spcBef>
              <a:spcAft>
                <a:spcPct val="0"/>
              </a:spcAft>
              <a:defRPr>
                <a:solidFill>
                  <a:schemeClr val="tx1"/>
                </a:solidFill>
                <a:latin typeface="Segoe"/>
              </a:defRPr>
            </a:lvl7pPr>
            <a:lvl8pPr marL="3492779" indent="-232852" fontAlgn="base">
              <a:spcBef>
                <a:spcPct val="0"/>
              </a:spcBef>
              <a:spcAft>
                <a:spcPct val="0"/>
              </a:spcAft>
              <a:defRPr>
                <a:solidFill>
                  <a:schemeClr val="tx1"/>
                </a:solidFill>
                <a:latin typeface="Segoe"/>
              </a:defRPr>
            </a:lvl8pPr>
            <a:lvl9pPr marL="3958483" indent="-232852" fontAlgn="base">
              <a:spcBef>
                <a:spcPct val="0"/>
              </a:spcBef>
              <a:spcAft>
                <a:spcPct val="0"/>
              </a:spcAft>
              <a:defRPr>
                <a:solidFill>
                  <a:schemeClr val="tx1"/>
                </a:solidFill>
                <a:latin typeface="Segoe"/>
              </a:defRPr>
            </a:lvl9pPr>
          </a:lstStyle>
          <a:p>
            <a:pPr fontAlgn="base">
              <a:spcBef>
                <a:spcPct val="0"/>
              </a:spcBef>
              <a:spcAft>
                <a:spcPct val="0"/>
              </a:spcAft>
              <a:defRPr/>
            </a:pPr>
            <a:fld id="{33164A1C-9FB2-4E78-A0BE-9B6B8380E5AC}" type="slidenum">
              <a:rPr lang="en-US" smtClean="0">
                <a:latin typeface="Calibri" pitchFamily="34" charset="0"/>
              </a:rPr>
              <a:pPr fontAlgn="base">
                <a:spcBef>
                  <a:spcPct val="0"/>
                </a:spcBef>
                <a:spcAft>
                  <a:spcPct val="0"/>
                </a:spcAft>
                <a:defRPr/>
              </a:pPr>
              <a:t>48</a:t>
            </a:fld>
            <a:endParaRPr lang="en-US" smtClean="0">
              <a:latin typeface="Calibri"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0DD7A4-16B1-4690-967B-11BCE757DB75}" type="slidenum">
              <a:rPr lang="en-US"/>
              <a:pPr/>
              <a:t>49</a:t>
            </a:fld>
            <a:endParaRPr lang="en-US"/>
          </a:p>
        </p:txBody>
      </p:sp>
      <p:sp>
        <p:nvSpPr>
          <p:cNvPr id="53250" name="Rectangle 2"/>
          <p:cNvSpPr>
            <a:spLocks noGrp="1" noRot="1" noChangeAspect="1" noChangeArrowheads="1" noTextEdit="1"/>
          </p:cNvSpPr>
          <p:nvPr>
            <p:ph type="sldImg"/>
          </p:nvPr>
        </p:nvSpPr>
        <p:spPr>
          <a:xfrm>
            <a:off x="1177925" y="698500"/>
            <a:ext cx="4648200" cy="3486150"/>
          </a:xfrm>
          <a:ln/>
        </p:spPr>
      </p:sp>
      <p:sp>
        <p:nvSpPr>
          <p:cNvPr id="53251" name="Rectangle 3"/>
          <p:cNvSpPr>
            <a:spLocks noGrp="1" noChangeArrowheads="1"/>
          </p:cNvSpPr>
          <p:nvPr>
            <p:ph type="body" idx="1"/>
          </p:nvPr>
        </p:nvSpPr>
        <p:spPr/>
        <p:txBody>
          <a:bodyPr/>
          <a:lstStyle/>
          <a:p>
            <a:r>
              <a:rPr lang="en-US"/>
              <a:t>Hope this helps</a:t>
            </a:r>
          </a:p>
          <a:p>
            <a:endParaRPr lang="en-US"/>
          </a:p>
          <a:p>
            <a:r>
              <a:rPr lang="en-US"/>
              <a:t>These resources can be found in your packets.</a:t>
            </a: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fontAlgn="auto">
              <a:spcAft>
                <a:spcPts val="0"/>
              </a:spcAft>
              <a:defRPr/>
            </a:pPr>
            <a:r>
              <a:rPr lang="en-US" dirty="0" smtClean="0"/>
              <a:t>Lee </a:t>
            </a:r>
            <a:r>
              <a:rPr lang="en-US" dirty="0" err="1" smtClean="0"/>
              <a:t>Rainie</a:t>
            </a:r>
            <a:endParaRPr lang="en-US" dirty="0" smtClean="0"/>
          </a:p>
          <a:p>
            <a:pPr fontAlgn="auto">
              <a:spcAft>
                <a:spcPts val="0"/>
              </a:spcAft>
              <a:defRPr/>
            </a:pPr>
            <a:r>
              <a:rPr lang="en-US" dirty="0" smtClean="0"/>
              <a:t>Director – Pew Research Center’s Internet &amp; American Life Project</a:t>
            </a:r>
          </a:p>
          <a:p>
            <a:pPr fontAlgn="auto">
              <a:spcAft>
                <a:spcPts val="0"/>
              </a:spcAft>
              <a:defRPr/>
            </a:pPr>
            <a:r>
              <a:rPr lang="en-US" dirty="0" smtClean="0"/>
              <a:t>2.23.12</a:t>
            </a:r>
          </a:p>
          <a:p>
            <a:pPr>
              <a:spcBef>
                <a:spcPct val="0"/>
              </a:spcBef>
            </a:pPr>
            <a:r>
              <a:rPr lang="en-US" dirty="0" smtClean="0"/>
              <a:t>80% – internet pop February 2012</a:t>
            </a:r>
          </a:p>
          <a:p>
            <a:pPr>
              <a:spcBef>
                <a:spcPct val="0"/>
              </a:spcBef>
            </a:pPr>
            <a:r>
              <a:rPr lang="en-US" dirty="0" smtClean="0"/>
              <a:t>98% -- internet population of those in households earning more than $75,000</a:t>
            </a:r>
          </a:p>
          <a:p>
            <a:pPr>
              <a:spcBef>
                <a:spcPct val="0"/>
              </a:spcBef>
            </a:pPr>
            <a:r>
              <a:rPr lang="en-US" dirty="0" smtClean="0"/>
              <a:t>65% -- internet population of those in households earning less than $30,000</a:t>
            </a:r>
          </a:p>
          <a:p>
            <a:pPr>
              <a:spcBef>
                <a:spcPct val="0"/>
              </a:spcBef>
            </a:pPr>
            <a:r>
              <a:rPr lang="en-US" dirty="0" smtClean="0"/>
              <a:t>94% -- those 18-29 online</a:t>
            </a:r>
          </a:p>
          <a:p>
            <a:pPr>
              <a:spcBef>
                <a:spcPct val="0"/>
              </a:spcBef>
            </a:pPr>
            <a:r>
              <a:rPr lang="en-US" dirty="0" smtClean="0"/>
              <a:t>50% -- those 65 and older</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6769" indent="-291065">
              <a:defRPr>
                <a:solidFill>
                  <a:schemeClr val="tx1"/>
                </a:solidFill>
                <a:latin typeface="Calibri" pitchFamily="34" charset="0"/>
              </a:defRPr>
            </a:lvl2pPr>
            <a:lvl3pPr marL="1164260" indent="-232852">
              <a:defRPr>
                <a:solidFill>
                  <a:schemeClr val="tx1"/>
                </a:solidFill>
                <a:latin typeface="Calibri" pitchFamily="34" charset="0"/>
              </a:defRPr>
            </a:lvl3pPr>
            <a:lvl4pPr marL="1629964" indent="-232852">
              <a:defRPr>
                <a:solidFill>
                  <a:schemeClr val="tx1"/>
                </a:solidFill>
                <a:latin typeface="Calibri" pitchFamily="34" charset="0"/>
              </a:defRPr>
            </a:lvl4pPr>
            <a:lvl5pPr marL="2095668" indent="-232852">
              <a:defRPr>
                <a:solidFill>
                  <a:schemeClr val="tx1"/>
                </a:solidFill>
                <a:latin typeface="Calibri" pitchFamily="34" charset="0"/>
              </a:defRPr>
            </a:lvl5pPr>
            <a:lvl6pPr marL="2561372" indent="-232852" fontAlgn="base">
              <a:spcBef>
                <a:spcPct val="0"/>
              </a:spcBef>
              <a:spcAft>
                <a:spcPct val="0"/>
              </a:spcAft>
              <a:defRPr>
                <a:solidFill>
                  <a:schemeClr val="tx1"/>
                </a:solidFill>
                <a:latin typeface="Calibri" pitchFamily="34" charset="0"/>
              </a:defRPr>
            </a:lvl6pPr>
            <a:lvl7pPr marL="3027075" indent="-232852" fontAlgn="base">
              <a:spcBef>
                <a:spcPct val="0"/>
              </a:spcBef>
              <a:spcAft>
                <a:spcPct val="0"/>
              </a:spcAft>
              <a:defRPr>
                <a:solidFill>
                  <a:schemeClr val="tx1"/>
                </a:solidFill>
                <a:latin typeface="Calibri" pitchFamily="34" charset="0"/>
              </a:defRPr>
            </a:lvl7pPr>
            <a:lvl8pPr marL="3492779" indent="-232852" fontAlgn="base">
              <a:spcBef>
                <a:spcPct val="0"/>
              </a:spcBef>
              <a:spcAft>
                <a:spcPct val="0"/>
              </a:spcAft>
              <a:defRPr>
                <a:solidFill>
                  <a:schemeClr val="tx1"/>
                </a:solidFill>
                <a:latin typeface="Calibri" pitchFamily="34" charset="0"/>
              </a:defRPr>
            </a:lvl8pPr>
            <a:lvl9pPr marL="3958483" indent="-232852"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7816386-2E14-4833-A16D-BBD6FD8C55EB}" type="slidenum">
              <a:rPr lang="en-US"/>
              <a:pPr fontAlgn="base">
                <a:spcBef>
                  <a:spcPct val="0"/>
                </a:spcBef>
                <a:spcAft>
                  <a:spcPct val="0"/>
                </a:spcAft>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a:defRPr>
            </a:lvl1pPr>
            <a:lvl2pPr marL="756769" indent="-291065">
              <a:defRPr>
                <a:solidFill>
                  <a:schemeClr val="tx1"/>
                </a:solidFill>
                <a:latin typeface="Segoe"/>
              </a:defRPr>
            </a:lvl2pPr>
            <a:lvl3pPr marL="1164260" indent="-232852">
              <a:defRPr>
                <a:solidFill>
                  <a:schemeClr val="tx1"/>
                </a:solidFill>
                <a:latin typeface="Segoe"/>
              </a:defRPr>
            </a:lvl3pPr>
            <a:lvl4pPr marL="1629964" indent="-232852">
              <a:defRPr>
                <a:solidFill>
                  <a:schemeClr val="tx1"/>
                </a:solidFill>
                <a:latin typeface="Segoe"/>
              </a:defRPr>
            </a:lvl4pPr>
            <a:lvl5pPr marL="2095668" indent="-232852">
              <a:defRPr>
                <a:solidFill>
                  <a:schemeClr val="tx1"/>
                </a:solidFill>
                <a:latin typeface="Segoe"/>
              </a:defRPr>
            </a:lvl5pPr>
            <a:lvl6pPr marL="2561372" indent="-232852" fontAlgn="base">
              <a:spcBef>
                <a:spcPct val="0"/>
              </a:spcBef>
              <a:spcAft>
                <a:spcPct val="0"/>
              </a:spcAft>
              <a:defRPr>
                <a:solidFill>
                  <a:schemeClr val="tx1"/>
                </a:solidFill>
                <a:latin typeface="Segoe"/>
              </a:defRPr>
            </a:lvl6pPr>
            <a:lvl7pPr marL="3027075" indent="-232852" fontAlgn="base">
              <a:spcBef>
                <a:spcPct val="0"/>
              </a:spcBef>
              <a:spcAft>
                <a:spcPct val="0"/>
              </a:spcAft>
              <a:defRPr>
                <a:solidFill>
                  <a:schemeClr val="tx1"/>
                </a:solidFill>
                <a:latin typeface="Segoe"/>
              </a:defRPr>
            </a:lvl7pPr>
            <a:lvl8pPr marL="3492779" indent="-232852" fontAlgn="base">
              <a:spcBef>
                <a:spcPct val="0"/>
              </a:spcBef>
              <a:spcAft>
                <a:spcPct val="0"/>
              </a:spcAft>
              <a:defRPr>
                <a:solidFill>
                  <a:schemeClr val="tx1"/>
                </a:solidFill>
                <a:latin typeface="Segoe"/>
              </a:defRPr>
            </a:lvl8pPr>
            <a:lvl9pPr marL="3958483" indent="-232852" fontAlgn="base">
              <a:spcBef>
                <a:spcPct val="0"/>
              </a:spcBef>
              <a:spcAft>
                <a:spcPct val="0"/>
              </a:spcAft>
              <a:defRPr>
                <a:solidFill>
                  <a:schemeClr val="tx1"/>
                </a:solidFill>
                <a:latin typeface="Segoe"/>
              </a:defRPr>
            </a:lvl9pPr>
          </a:lstStyle>
          <a:p>
            <a:pPr fontAlgn="base">
              <a:spcBef>
                <a:spcPct val="0"/>
              </a:spcBef>
              <a:spcAft>
                <a:spcPct val="0"/>
              </a:spcAft>
              <a:defRPr/>
            </a:pPr>
            <a:fld id="{781DEB56-186B-4232-8536-8B1F05870918}" type="slidenum">
              <a:rPr lang="en-US" smtClean="0">
                <a:latin typeface="Calibri" pitchFamily="34" charset="0"/>
              </a:rPr>
              <a:pPr fontAlgn="base">
                <a:spcBef>
                  <a:spcPct val="0"/>
                </a:spcBef>
                <a:spcAft>
                  <a:spcPct val="0"/>
                </a:spcAft>
                <a:defRPr/>
              </a:pPr>
              <a:t>50</a:t>
            </a:fld>
            <a:endParaRPr lang="en-US"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90B0CB-B053-4148-B6B7-062EF710F97A}" type="slidenum">
              <a:rPr lang="en-US" smtClean="0"/>
              <a:pPr>
                <a:defRPr/>
              </a:pPr>
              <a:t>6</a:t>
            </a:fld>
            <a:endParaRPr lang="en-US"/>
          </a:p>
        </p:txBody>
      </p:sp>
    </p:spTree>
    <p:extLst>
      <p:ext uri="{BB962C8B-B14F-4D97-AF65-F5344CB8AC3E}">
        <p14:creationId xmlns:p14="http://schemas.microsoft.com/office/powerpoint/2010/main" val="3776563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90B0CB-B053-4148-B6B7-062EF710F97A}" type="slidenum">
              <a:rPr lang="en-US" smtClean="0"/>
              <a:pPr>
                <a:defRPr/>
              </a:pPr>
              <a:t>7</a:t>
            </a:fld>
            <a:endParaRPr lang="en-US"/>
          </a:p>
        </p:txBody>
      </p:sp>
    </p:spTree>
    <p:extLst>
      <p:ext uri="{BB962C8B-B14F-4D97-AF65-F5344CB8AC3E}">
        <p14:creationId xmlns:p14="http://schemas.microsoft.com/office/powerpoint/2010/main" val="265819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90B0CB-B053-4148-B6B7-062EF710F97A}" type="slidenum">
              <a:rPr lang="en-US" smtClean="0"/>
              <a:pPr>
                <a:defRPr/>
              </a:pPr>
              <a:t>8</a:t>
            </a:fld>
            <a:endParaRPr lang="en-US"/>
          </a:p>
        </p:txBody>
      </p:sp>
    </p:spTree>
    <p:extLst>
      <p:ext uri="{BB962C8B-B14F-4D97-AF65-F5344CB8AC3E}">
        <p14:creationId xmlns:p14="http://schemas.microsoft.com/office/powerpoint/2010/main" val="12418331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10% -- number of all adults who owned tablet computers in mid-December 2011</a:t>
            </a:r>
          </a:p>
          <a:p>
            <a:pPr>
              <a:spcBef>
                <a:spcPct val="0"/>
              </a:spcBef>
            </a:pPr>
            <a:r>
              <a:rPr lang="en-US" smtClean="0"/>
              <a:t>19% -- number of all adults who owned tablet computers in mid-January 2012</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56769" indent="-291065">
              <a:defRPr>
                <a:solidFill>
                  <a:schemeClr val="tx1"/>
                </a:solidFill>
                <a:latin typeface="Calibri" pitchFamily="34" charset="0"/>
              </a:defRPr>
            </a:lvl2pPr>
            <a:lvl3pPr marL="1164260" indent="-232852">
              <a:defRPr>
                <a:solidFill>
                  <a:schemeClr val="tx1"/>
                </a:solidFill>
                <a:latin typeface="Calibri" pitchFamily="34" charset="0"/>
              </a:defRPr>
            </a:lvl3pPr>
            <a:lvl4pPr marL="1629964" indent="-232852">
              <a:defRPr>
                <a:solidFill>
                  <a:schemeClr val="tx1"/>
                </a:solidFill>
                <a:latin typeface="Calibri" pitchFamily="34" charset="0"/>
              </a:defRPr>
            </a:lvl4pPr>
            <a:lvl5pPr marL="2095668" indent="-232852">
              <a:defRPr>
                <a:solidFill>
                  <a:schemeClr val="tx1"/>
                </a:solidFill>
                <a:latin typeface="Calibri" pitchFamily="34" charset="0"/>
              </a:defRPr>
            </a:lvl5pPr>
            <a:lvl6pPr marL="2561372" indent="-232852" fontAlgn="base">
              <a:spcBef>
                <a:spcPct val="0"/>
              </a:spcBef>
              <a:spcAft>
                <a:spcPct val="0"/>
              </a:spcAft>
              <a:defRPr>
                <a:solidFill>
                  <a:schemeClr val="tx1"/>
                </a:solidFill>
                <a:latin typeface="Calibri" pitchFamily="34" charset="0"/>
              </a:defRPr>
            </a:lvl6pPr>
            <a:lvl7pPr marL="3027075" indent="-232852" fontAlgn="base">
              <a:spcBef>
                <a:spcPct val="0"/>
              </a:spcBef>
              <a:spcAft>
                <a:spcPct val="0"/>
              </a:spcAft>
              <a:defRPr>
                <a:solidFill>
                  <a:schemeClr val="tx1"/>
                </a:solidFill>
                <a:latin typeface="Calibri" pitchFamily="34" charset="0"/>
              </a:defRPr>
            </a:lvl7pPr>
            <a:lvl8pPr marL="3492779" indent="-232852" fontAlgn="base">
              <a:spcBef>
                <a:spcPct val="0"/>
              </a:spcBef>
              <a:spcAft>
                <a:spcPct val="0"/>
              </a:spcAft>
              <a:defRPr>
                <a:solidFill>
                  <a:schemeClr val="tx1"/>
                </a:solidFill>
                <a:latin typeface="Calibri" pitchFamily="34" charset="0"/>
              </a:defRPr>
            </a:lvl8pPr>
            <a:lvl9pPr marL="3958483" indent="-232852"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6B94C52-E6D5-4DCF-BFDA-B526AAD063DC}" type="slidenum">
              <a:rPr lang="en-US"/>
              <a:pPr fontAlgn="base">
                <a:spcBef>
                  <a:spcPct val="0"/>
                </a:spcBef>
                <a:spcAft>
                  <a:spcPct val="0"/>
                </a:spcAft>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Layout - Option 1">
    <p:spTree>
      <p:nvGrpSpPr>
        <p:cNvPr id="1" name=""/>
        <p:cNvGrpSpPr/>
        <p:nvPr/>
      </p:nvGrpSpPr>
      <p:grpSpPr>
        <a:xfrm>
          <a:off x="0" y="0"/>
          <a:ext cx="0" cy="0"/>
          <a:chOff x="0" y="0"/>
          <a:chExt cx="0" cy="0"/>
        </a:xfrm>
      </p:grpSpPr>
      <p:cxnSp>
        <p:nvCxnSpPr>
          <p:cNvPr id="5" name="Straight Connector 4"/>
          <p:cNvCxnSpPr/>
          <p:nvPr userDrawn="1"/>
        </p:nvCxnSpPr>
        <p:spPr>
          <a:xfrm rot="5400000" flipH="1" flipV="1">
            <a:off x="2439194" y="3428206"/>
            <a:ext cx="2895600" cy="1588"/>
          </a:xfrm>
          <a:prstGeom prst="line">
            <a:avLst/>
          </a:prstGeom>
          <a:ln w="6350">
            <a:solidFill>
              <a:srgbClr val="525252"/>
            </a:solidFill>
          </a:ln>
        </p:spPr>
        <p:style>
          <a:lnRef idx="1">
            <a:schemeClr val="accent1"/>
          </a:lnRef>
          <a:fillRef idx="0">
            <a:schemeClr val="accent1"/>
          </a:fillRef>
          <a:effectRef idx="0">
            <a:schemeClr val="accent1"/>
          </a:effectRef>
          <a:fontRef idx="minor">
            <a:schemeClr val="tx1"/>
          </a:fontRef>
        </p:style>
      </p:cxnSp>
      <p:sp>
        <p:nvSpPr>
          <p:cNvPr id="6" name="Rectangle 5"/>
          <p:cNvSpPr/>
          <p:nvPr userDrawn="1"/>
        </p:nvSpPr>
        <p:spPr>
          <a:xfrm>
            <a:off x="4114800" y="1901825"/>
            <a:ext cx="3651250" cy="542925"/>
          </a:xfrm>
          <a:prstGeom prst="rect">
            <a:avLst/>
          </a:prstGeom>
        </p:spPr>
        <p:txBody>
          <a:bodyPr wrap="none">
            <a:spAutoFit/>
          </a:bodyPr>
          <a:lstStyle/>
          <a:p>
            <a:pPr fontAlgn="auto">
              <a:spcBef>
                <a:spcPct val="20000"/>
              </a:spcBef>
              <a:spcAft>
                <a:spcPts val="0"/>
              </a:spcAft>
              <a:defRPr/>
            </a:pPr>
            <a:r>
              <a:rPr lang="en-US" dirty="0">
                <a:solidFill>
                  <a:srgbClr val="646464"/>
                </a:solidFill>
                <a:latin typeface="Segoe" pitchFamily="34" charset="0"/>
                <a:cs typeface="+mn-cs"/>
              </a:rPr>
              <a:t>Microsoft Communications Sector</a:t>
            </a:r>
          </a:p>
          <a:p>
            <a:pPr fontAlgn="auto">
              <a:lnSpc>
                <a:spcPts val="1100"/>
              </a:lnSpc>
              <a:spcBef>
                <a:spcPct val="20000"/>
              </a:spcBef>
              <a:spcAft>
                <a:spcPts val="0"/>
              </a:spcAft>
              <a:defRPr/>
            </a:pPr>
            <a:r>
              <a:rPr lang="en-US" sz="1060" dirty="0">
                <a:solidFill>
                  <a:srgbClr val="5191CD"/>
                </a:solidFill>
                <a:latin typeface="Segoe" pitchFamily="34" charset="0"/>
                <a:cs typeface="+mn-cs"/>
              </a:rPr>
              <a:t>hosting  </a:t>
            </a:r>
            <a:r>
              <a:rPr lang="en-US" sz="1060" dirty="0">
                <a:solidFill>
                  <a:srgbClr val="646464"/>
                </a:solidFill>
                <a:latin typeface="Segoe" pitchFamily="34" charset="0"/>
                <a:cs typeface="+mn-cs"/>
              </a:rPr>
              <a:t>|</a:t>
            </a:r>
            <a:r>
              <a:rPr lang="en-US" sz="1060" dirty="0">
                <a:solidFill>
                  <a:srgbClr val="5191CD"/>
                </a:solidFill>
                <a:latin typeface="Segoe" pitchFamily="34" charset="0"/>
                <a:cs typeface="+mn-cs"/>
              </a:rPr>
              <a:t>  media &amp; entertainment  </a:t>
            </a:r>
            <a:r>
              <a:rPr lang="en-US" sz="1060" dirty="0">
                <a:solidFill>
                  <a:srgbClr val="646464"/>
                </a:solidFill>
                <a:latin typeface="Segoe" pitchFamily="34" charset="0"/>
                <a:cs typeface="+mn-cs"/>
              </a:rPr>
              <a:t>|</a:t>
            </a:r>
            <a:r>
              <a:rPr lang="en-US" sz="1060" dirty="0">
                <a:solidFill>
                  <a:srgbClr val="5191CD"/>
                </a:solidFill>
                <a:latin typeface="Segoe" pitchFamily="34" charset="0"/>
                <a:cs typeface="+mn-cs"/>
              </a:rPr>
              <a:t>  telecommunications</a:t>
            </a:r>
          </a:p>
        </p:txBody>
      </p:sp>
      <p:pic>
        <p:nvPicPr>
          <p:cNvPr id="7" name="Picture 9" descr="ME_photo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573338"/>
            <a:ext cx="3887788"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8"/>
          <p:cNvSpPr>
            <a:spLocks noGrp="1"/>
          </p:cNvSpPr>
          <p:nvPr>
            <p:ph type="body" sz="quarter" idx="16"/>
          </p:nvPr>
        </p:nvSpPr>
        <p:spPr>
          <a:xfrm>
            <a:off x="4114800" y="3326373"/>
            <a:ext cx="3886200" cy="921162"/>
          </a:xfrm>
        </p:spPr>
        <p:txBody>
          <a:bodyPr>
            <a:normAutofit/>
          </a:bodyPr>
          <a:lstStyle>
            <a:lvl1pPr marL="0" algn="l">
              <a:lnSpc>
                <a:spcPts val="2000"/>
              </a:lnSpc>
              <a:buNone/>
              <a:defRPr sz="2000" baseline="0">
                <a:latin typeface="Segoe" pitchFamily="34" charset="0"/>
              </a:defRPr>
            </a:lvl1pPr>
          </a:lstStyle>
          <a:p>
            <a:pPr lvl="0"/>
            <a:r>
              <a:rPr lang="en-US" smtClean="0"/>
              <a:t>Click to edit Master text styles</a:t>
            </a:r>
          </a:p>
        </p:txBody>
      </p:sp>
      <p:sp>
        <p:nvSpPr>
          <p:cNvPr id="9" name="Text Placeholder 20"/>
          <p:cNvSpPr>
            <a:spLocks noGrp="1"/>
          </p:cNvSpPr>
          <p:nvPr>
            <p:ph type="body" sz="quarter" idx="17"/>
          </p:nvPr>
        </p:nvSpPr>
        <p:spPr>
          <a:xfrm>
            <a:off x="4114800" y="2448639"/>
            <a:ext cx="3870325" cy="877888"/>
          </a:xfrm>
        </p:spPr>
        <p:txBody>
          <a:bodyPr anchor="b">
            <a:normAutofit/>
          </a:bodyPr>
          <a:lstStyle>
            <a:lvl1pPr marL="0">
              <a:lnSpc>
                <a:spcPts val="3200"/>
              </a:lnSpc>
              <a:buNone/>
              <a:defRPr sz="3200" baseline="0">
                <a:solidFill>
                  <a:srgbClr val="00467F"/>
                </a:solidFill>
                <a:latin typeface="+mj-lt"/>
              </a:defRPr>
            </a:lvl1pPr>
          </a:lstStyle>
          <a:p>
            <a:pPr lvl="0"/>
            <a:r>
              <a:rPr lang="en-US" smtClean="0"/>
              <a:t>Click to edit Master text styles</a:t>
            </a:r>
          </a:p>
        </p:txBody>
      </p:sp>
      <p:sp>
        <p:nvSpPr>
          <p:cNvPr id="10" name="Text Placeholder 22"/>
          <p:cNvSpPr>
            <a:spLocks noGrp="1"/>
          </p:cNvSpPr>
          <p:nvPr>
            <p:ph type="body" sz="quarter" idx="18"/>
          </p:nvPr>
        </p:nvSpPr>
        <p:spPr>
          <a:xfrm>
            <a:off x="4114800" y="4255524"/>
            <a:ext cx="3886200" cy="914400"/>
          </a:xfrm>
        </p:spPr>
        <p:txBody>
          <a:bodyPr>
            <a:normAutofit/>
          </a:bodyPr>
          <a:lstStyle>
            <a:lvl1pPr marL="0">
              <a:lnSpc>
                <a:spcPts val="1400"/>
              </a:lnSpc>
              <a:buNone/>
              <a:defRPr sz="1400">
                <a:latin typeface="Segoe" pitchFamily="34" charset="0"/>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951631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mo page (photo version) - Option2">
    <p:spTree>
      <p:nvGrpSpPr>
        <p:cNvPr id="1" name=""/>
        <p:cNvGrpSpPr/>
        <p:nvPr/>
      </p:nvGrpSpPr>
      <p:grpSpPr>
        <a:xfrm>
          <a:off x="0" y="0"/>
          <a:ext cx="0" cy="0"/>
          <a:chOff x="0" y="0"/>
          <a:chExt cx="0" cy="0"/>
        </a:xfrm>
      </p:grpSpPr>
      <p:pic>
        <p:nvPicPr>
          <p:cNvPr id="4" name="Picture 6" descr="ME_photo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573338"/>
            <a:ext cx="3887788"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ChangeArrowheads="1"/>
          </p:cNvSpPr>
          <p:nvPr userDrawn="1"/>
        </p:nvSpPr>
        <p:spPr bwMode="auto">
          <a:xfrm>
            <a:off x="8793163" y="2568575"/>
            <a:ext cx="350837" cy="1719263"/>
          </a:xfrm>
          <a:prstGeom prst="rect">
            <a:avLst/>
          </a:prstGeom>
          <a:solidFill>
            <a:srgbClr val="184D8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endParaRPr lang="en-US">
              <a:solidFill>
                <a:srgbClr val="FFFFFF"/>
              </a:solidFill>
              <a:latin typeface="Segoe"/>
            </a:endParaRPr>
          </a:p>
        </p:txBody>
      </p:sp>
      <p:cxnSp>
        <p:nvCxnSpPr>
          <p:cNvPr id="6" name="Straight Connector 5"/>
          <p:cNvCxnSpPr/>
          <p:nvPr userDrawn="1"/>
        </p:nvCxnSpPr>
        <p:spPr>
          <a:xfrm rot="5400000" flipH="1" flipV="1">
            <a:off x="7349332" y="3428206"/>
            <a:ext cx="2895600" cy="1587"/>
          </a:xfrm>
          <a:prstGeom prst="line">
            <a:avLst/>
          </a:prstGeom>
          <a:ln w="8890">
            <a:solidFill>
              <a:srgbClr val="184D8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rot="5400000" flipH="1" flipV="1">
            <a:off x="2443957" y="3428206"/>
            <a:ext cx="2895600" cy="1587"/>
          </a:xfrm>
          <a:prstGeom prst="line">
            <a:avLst/>
          </a:prstGeom>
          <a:ln w="8890">
            <a:solidFill>
              <a:srgbClr val="184D82"/>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4109856" y="2949797"/>
            <a:ext cx="4481079" cy="553063"/>
          </a:xfrm>
        </p:spPr>
        <p:txBody>
          <a:bodyPr>
            <a:noAutofit/>
          </a:bodyPr>
          <a:lstStyle>
            <a:lvl1pPr marL="0" indent="-342900">
              <a:buNone/>
              <a:defRPr sz="3200" baseline="0">
                <a:solidFill>
                  <a:srgbClr val="00467F"/>
                </a:solidFill>
                <a:latin typeface="Segoe Semibold" pitchFamily="34" charset="0"/>
              </a:defRPr>
            </a:lvl1pPr>
            <a:lvl2pPr>
              <a:buNone/>
              <a:defRPr/>
            </a:lvl2pPr>
          </a:lstStyle>
          <a:p>
            <a:pPr lvl="0"/>
            <a:r>
              <a:rPr lang="en-US" smtClean="0"/>
              <a:t>Click to edit Master text styles</a:t>
            </a:r>
          </a:p>
        </p:txBody>
      </p:sp>
      <p:sp>
        <p:nvSpPr>
          <p:cNvPr id="22" name="Text Placeholder 21"/>
          <p:cNvSpPr>
            <a:spLocks noGrp="1"/>
          </p:cNvSpPr>
          <p:nvPr>
            <p:ph type="body" sz="quarter" idx="18"/>
          </p:nvPr>
        </p:nvSpPr>
        <p:spPr>
          <a:xfrm>
            <a:off x="4109855" y="3459165"/>
            <a:ext cx="4481079" cy="744537"/>
          </a:xfrm>
        </p:spPr>
        <p:txBody>
          <a:bodyPr>
            <a:normAutofit/>
          </a:bodyPr>
          <a:lstStyle>
            <a:lvl1pPr>
              <a:buNone/>
              <a:defRPr sz="1800" i="1" baseline="0">
                <a:solidFill>
                  <a:srgbClr val="646464"/>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35516147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mo page (full color photo version) - Option2">
    <p:spTree>
      <p:nvGrpSpPr>
        <p:cNvPr id="1" name=""/>
        <p:cNvGrpSpPr/>
        <p:nvPr/>
      </p:nvGrpSpPr>
      <p:grpSpPr>
        <a:xfrm>
          <a:off x="0" y="0"/>
          <a:ext cx="0" cy="0"/>
          <a:chOff x="0" y="0"/>
          <a:chExt cx="0" cy="0"/>
        </a:xfrm>
      </p:grpSpPr>
      <p:pic>
        <p:nvPicPr>
          <p:cNvPr id="4" name="Picture 6" descr="ME_photo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573338"/>
            <a:ext cx="3887788"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ChangeArrowheads="1"/>
          </p:cNvSpPr>
          <p:nvPr userDrawn="1"/>
        </p:nvSpPr>
        <p:spPr bwMode="auto">
          <a:xfrm>
            <a:off x="8793163" y="2568575"/>
            <a:ext cx="350837" cy="1719263"/>
          </a:xfrm>
          <a:prstGeom prst="rect">
            <a:avLst/>
          </a:prstGeom>
          <a:solidFill>
            <a:srgbClr val="184D8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endParaRPr lang="en-US">
              <a:solidFill>
                <a:srgbClr val="FFFFFF"/>
              </a:solidFill>
              <a:latin typeface="Segoe"/>
            </a:endParaRPr>
          </a:p>
        </p:txBody>
      </p:sp>
      <p:cxnSp>
        <p:nvCxnSpPr>
          <p:cNvPr id="6" name="Straight Connector 5"/>
          <p:cNvCxnSpPr/>
          <p:nvPr userDrawn="1"/>
        </p:nvCxnSpPr>
        <p:spPr>
          <a:xfrm rot="5400000" flipH="1" flipV="1">
            <a:off x="7349332" y="3428206"/>
            <a:ext cx="2895600" cy="1587"/>
          </a:xfrm>
          <a:prstGeom prst="line">
            <a:avLst/>
          </a:prstGeom>
          <a:ln w="8890">
            <a:solidFill>
              <a:srgbClr val="184D8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rot="5400000" flipH="1" flipV="1">
            <a:off x="2443957" y="3428206"/>
            <a:ext cx="2895600" cy="1587"/>
          </a:xfrm>
          <a:prstGeom prst="line">
            <a:avLst/>
          </a:prstGeom>
          <a:ln w="8890">
            <a:solidFill>
              <a:srgbClr val="184D82"/>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4109856" y="2949797"/>
            <a:ext cx="4481079" cy="553063"/>
          </a:xfrm>
        </p:spPr>
        <p:txBody>
          <a:bodyPr>
            <a:noAutofit/>
          </a:bodyPr>
          <a:lstStyle>
            <a:lvl1pPr marL="0" indent="-342900">
              <a:buNone/>
              <a:defRPr sz="3200" baseline="0">
                <a:solidFill>
                  <a:srgbClr val="00467F"/>
                </a:solidFill>
                <a:latin typeface="Segoe Semibold" pitchFamily="34" charset="0"/>
              </a:defRPr>
            </a:lvl1pPr>
            <a:lvl2pPr>
              <a:buNone/>
              <a:defRPr/>
            </a:lvl2pPr>
          </a:lstStyle>
          <a:p>
            <a:pPr lvl="0"/>
            <a:r>
              <a:rPr lang="en-US" smtClean="0"/>
              <a:t>Click to edit Master text styles</a:t>
            </a:r>
          </a:p>
        </p:txBody>
      </p:sp>
      <p:sp>
        <p:nvSpPr>
          <p:cNvPr id="22" name="Text Placeholder 21"/>
          <p:cNvSpPr>
            <a:spLocks noGrp="1"/>
          </p:cNvSpPr>
          <p:nvPr>
            <p:ph type="body" sz="quarter" idx="18"/>
          </p:nvPr>
        </p:nvSpPr>
        <p:spPr>
          <a:xfrm>
            <a:off x="4109855" y="3459165"/>
            <a:ext cx="4481079" cy="744537"/>
          </a:xfrm>
        </p:spPr>
        <p:txBody>
          <a:bodyPr>
            <a:normAutofit/>
          </a:bodyPr>
          <a:lstStyle>
            <a:lvl1pPr>
              <a:buNone/>
              <a:defRPr sz="1800" i="1" baseline="0">
                <a:solidFill>
                  <a:srgbClr val="646464"/>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255470579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page (photo version) - Option3">
    <p:spTree>
      <p:nvGrpSpPr>
        <p:cNvPr id="1" name=""/>
        <p:cNvGrpSpPr/>
        <p:nvPr/>
      </p:nvGrpSpPr>
      <p:grpSpPr>
        <a:xfrm>
          <a:off x="0" y="0"/>
          <a:ext cx="0" cy="0"/>
          <a:chOff x="0" y="0"/>
          <a:chExt cx="0" cy="0"/>
        </a:xfrm>
      </p:grpSpPr>
      <p:pic>
        <p:nvPicPr>
          <p:cNvPr id="4" name="Picture 6" descr="ME_photo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573338"/>
            <a:ext cx="3887788"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ChangeArrowheads="1"/>
          </p:cNvSpPr>
          <p:nvPr userDrawn="1"/>
        </p:nvSpPr>
        <p:spPr bwMode="auto">
          <a:xfrm>
            <a:off x="8793163" y="2568575"/>
            <a:ext cx="350837" cy="1719263"/>
          </a:xfrm>
          <a:prstGeom prst="rect">
            <a:avLst/>
          </a:prstGeom>
          <a:solidFill>
            <a:srgbClr val="184D8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endParaRPr lang="en-US">
              <a:solidFill>
                <a:srgbClr val="FFFFFF"/>
              </a:solidFill>
              <a:latin typeface="Segoe"/>
            </a:endParaRPr>
          </a:p>
        </p:txBody>
      </p:sp>
      <p:cxnSp>
        <p:nvCxnSpPr>
          <p:cNvPr id="6" name="Straight Connector 5"/>
          <p:cNvCxnSpPr/>
          <p:nvPr userDrawn="1"/>
        </p:nvCxnSpPr>
        <p:spPr>
          <a:xfrm rot="5400000" flipH="1" flipV="1">
            <a:off x="7349332" y="3428206"/>
            <a:ext cx="2895600" cy="1587"/>
          </a:xfrm>
          <a:prstGeom prst="line">
            <a:avLst/>
          </a:prstGeom>
          <a:ln w="8890">
            <a:solidFill>
              <a:srgbClr val="184D8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rot="5400000" flipH="1" flipV="1">
            <a:off x="2443957" y="3428206"/>
            <a:ext cx="2895600" cy="1587"/>
          </a:xfrm>
          <a:prstGeom prst="line">
            <a:avLst/>
          </a:prstGeom>
          <a:ln w="8890">
            <a:solidFill>
              <a:srgbClr val="184D82"/>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4109856" y="2949797"/>
            <a:ext cx="4481079" cy="553063"/>
          </a:xfrm>
        </p:spPr>
        <p:txBody>
          <a:bodyPr>
            <a:noAutofit/>
          </a:bodyPr>
          <a:lstStyle>
            <a:lvl1pPr marL="0" indent="-342900">
              <a:buNone/>
              <a:defRPr sz="3200" baseline="0">
                <a:solidFill>
                  <a:srgbClr val="00467F"/>
                </a:solidFill>
                <a:latin typeface="Segoe Semibold" pitchFamily="34" charset="0"/>
              </a:defRPr>
            </a:lvl1pPr>
            <a:lvl2pPr>
              <a:buNone/>
              <a:defRPr/>
            </a:lvl2pPr>
          </a:lstStyle>
          <a:p>
            <a:pPr lvl="0"/>
            <a:r>
              <a:rPr lang="en-US" smtClean="0"/>
              <a:t>Click to edit Master text styles</a:t>
            </a:r>
          </a:p>
        </p:txBody>
      </p:sp>
      <p:sp>
        <p:nvSpPr>
          <p:cNvPr id="22" name="Text Placeholder 21"/>
          <p:cNvSpPr>
            <a:spLocks noGrp="1"/>
          </p:cNvSpPr>
          <p:nvPr>
            <p:ph type="body" sz="quarter" idx="18"/>
          </p:nvPr>
        </p:nvSpPr>
        <p:spPr>
          <a:xfrm>
            <a:off x="4109855" y="3459165"/>
            <a:ext cx="4481079" cy="744537"/>
          </a:xfrm>
        </p:spPr>
        <p:txBody>
          <a:bodyPr>
            <a:normAutofit/>
          </a:bodyPr>
          <a:lstStyle>
            <a:lvl1pPr>
              <a:buNone/>
              <a:defRPr sz="1800" i="1" baseline="0">
                <a:solidFill>
                  <a:srgbClr val="646464"/>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30209611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mo page (full color photo version) - Option3">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8793163" y="2568575"/>
            <a:ext cx="350837" cy="1719263"/>
          </a:xfrm>
          <a:prstGeom prst="rect">
            <a:avLst/>
          </a:prstGeom>
          <a:solidFill>
            <a:srgbClr val="184D8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endParaRPr lang="en-US">
              <a:solidFill>
                <a:srgbClr val="FFFFFF"/>
              </a:solidFill>
              <a:latin typeface="Segoe"/>
            </a:endParaRPr>
          </a:p>
        </p:txBody>
      </p:sp>
      <p:cxnSp>
        <p:nvCxnSpPr>
          <p:cNvPr id="5" name="Straight Connector 4"/>
          <p:cNvCxnSpPr/>
          <p:nvPr userDrawn="1"/>
        </p:nvCxnSpPr>
        <p:spPr>
          <a:xfrm rot="5400000" flipH="1" flipV="1">
            <a:off x="7349332" y="3428206"/>
            <a:ext cx="2895600" cy="1587"/>
          </a:xfrm>
          <a:prstGeom prst="line">
            <a:avLst/>
          </a:prstGeom>
          <a:ln w="8890">
            <a:solidFill>
              <a:srgbClr val="184D82"/>
            </a:solidFill>
          </a:ln>
        </p:spPr>
        <p:style>
          <a:lnRef idx="1">
            <a:schemeClr val="accent1"/>
          </a:lnRef>
          <a:fillRef idx="0">
            <a:schemeClr val="accent1"/>
          </a:fillRef>
          <a:effectRef idx="0">
            <a:schemeClr val="accent1"/>
          </a:effectRef>
          <a:fontRef idx="minor">
            <a:schemeClr val="tx1"/>
          </a:fontRef>
        </p:style>
      </p:cxnSp>
      <p:pic>
        <p:nvPicPr>
          <p:cNvPr id="6" name="Picture 9" descr="ME_photo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573338"/>
            <a:ext cx="3887788"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rot="5400000" flipH="1" flipV="1">
            <a:off x="2443957" y="3428206"/>
            <a:ext cx="2895600" cy="1587"/>
          </a:xfrm>
          <a:prstGeom prst="line">
            <a:avLst/>
          </a:prstGeom>
          <a:ln w="8890">
            <a:solidFill>
              <a:srgbClr val="184D82"/>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4109856" y="2949797"/>
            <a:ext cx="4481079" cy="553063"/>
          </a:xfrm>
        </p:spPr>
        <p:txBody>
          <a:bodyPr>
            <a:noAutofit/>
          </a:bodyPr>
          <a:lstStyle>
            <a:lvl1pPr marL="0" indent="-342900">
              <a:buNone/>
              <a:defRPr sz="3200" baseline="0">
                <a:solidFill>
                  <a:srgbClr val="00467F"/>
                </a:solidFill>
                <a:latin typeface="Segoe Semibold" pitchFamily="34" charset="0"/>
              </a:defRPr>
            </a:lvl1pPr>
            <a:lvl2pPr>
              <a:buNone/>
              <a:defRPr/>
            </a:lvl2pPr>
          </a:lstStyle>
          <a:p>
            <a:pPr lvl="0"/>
            <a:r>
              <a:rPr lang="en-US" smtClean="0"/>
              <a:t>Click to edit Master text styles</a:t>
            </a:r>
          </a:p>
        </p:txBody>
      </p:sp>
      <p:sp>
        <p:nvSpPr>
          <p:cNvPr id="22" name="Text Placeholder 21"/>
          <p:cNvSpPr>
            <a:spLocks noGrp="1"/>
          </p:cNvSpPr>
          <p:nvPr>
            <p:ph type="body" sz="quarter" idx="18"/>
          </p:nvPr>
        </p:nvSpPr>
        <p:spPr>
          <a:xfrm>
            <a:off x="4109855" y="3459165"/>
            <a:ext cx="4481079" cy="744537"/>
          </a:xfrm>
        </p:spPr>
        <p:txBody>
          <a:bodyPr>
            <a:normAutofit/>
          </a:bodyPr>
          <a:lstStyle>
            <a:lvl1pPr>
              <a:buNone/>
              <a:defRPr sz="1800" i="1" baseline="0">
                <a:solidFill>
                  <a:srgbClr val="646464"/>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234119195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emo page (photo version) - Option4">
    <p:spTree>
      <p:nvGrpSpPr>
        <p:cNvPr id="1" name=""/>
        <p:cNvGrpSpPr/>
        <p:nvPr/>
      </p:nvGrpSpPr>
      <p:grpSpPr>
        <a:xfrm>
          <a:off x="0" y="0"/>
          <a:ext cx="0" cy="0"/>
          <a:chOff x="0" y="0"/>
          <a:chExt cx="0" cy="0"/>
        </a:xfrm>
      </p:grpSpPr>
      <p:pic>
        <p:nvPicPr>
          <p:cNvPr id="4" name="Picture 6" descr="ME_photo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573338"/>
            <a:ext cx="3887788"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ChangeArrowheads="1"/>
          </p:cNvSpPr>
          <p:nvPr userDrawn="1"/>
        </p:nvSpPr>
        <p:spPr bwMode="auto">
          <a:xfrm>
            <a:off x="8793163" y="2568575"/>
            <a:ext cx="350837" cy="1719263"/>
          </a:xfrm>
          <a:prstGeom prst="rect">
            <a:avLst/>
          </a:prstGeom>
          <a:solidFill>
            <a:srgbClr val="184D8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endParaRPr lang="en-US">
              <a:solidFill>
                <a:srgbClr val="FFFFFF"/>
              </a:solidFill>
              <a:latin typeface="Segoe"/>
            </a:endParaRPr>
          </a:p>
        </p:txBody>
      </p:sp>
      <p:cxnSp>
        <p:nvCxnSpPr>
          <p:cNvPr id="6" name="Straight Connector 5"/>
          <p:cNvCxnSpPr/>
          <p:nvPr userDrawn="1"/>
        </p:nvCxnSpPr>
        <p:spPr>
          <a:xfrm rot="5400000" flipH="1" flipV="1">
            <a:off x="7349332" y="3428206"/>
            <a:ext cx="2895600" cy="1587"/>
          </a:xfrm>
          <a:prstGeom prst="line">
            <a:avLst/>
          </a:prstGeom>
          <a:ln w="8890">
            <a:solidFill>
              <a:srgbClr val="184D8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rot="5400000" flipH="1" flipV="1">
            <a:off x="2443957" y="3428206"/>
            <a:ext cx="2895600" cy="1587"/>
          </a:xfrm>
          <a:prstGeom prst="line">
            <a:avLst/>
          </a:prstGeom>
          <a:ln w="8890">
            <a:solidFill>
              <a:srgbClr val="184D82"/>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4109856" y="2949797"/>
            <a:ext cx="4481079" cy="553063"/>
          </a:xfrm>
        </p:spPr>
        <p:txBody>
          <a:bodyPr>
            <a:noAutofit/>
          </a:bodyPr>
          <a:lstStyle>
            <a:lvl1pPr marL="0" indent="-342900">
              <a:buNone/>
              <a:defRPr sz="3200" baseline="0">
                <a:solidFill>
                  <a:srgbClr val="00467F"/>
                </a:solidFill>
                <a:latin typeface="Segoe Semibold" pitchFamily="34" charset="0"/>
              </a:defRPr>
            </a:lvl1pPr>
            <a:lvl2pPr>
              <a:buNone/>
              <a:defRPr/>
            </a:lvl2pPr>
          </a:lstStyle>
          <a:p>
            <a:pPr lvl="0"/>
            <a:r>
              <a:rPr lang="en-US" smtClean="0"/>
              <a:t>Click to edit Master text styles</a:t>
            </a:r>
          </a:p>
        </p:txBody>
      </p:sp>
      <p:sp>
        <p:nvSpPr>
          <p:cNvPr id="22" name="Text Placeholder 21"/>
          <p:cNvSpPr>
            <a:spLocks noGrp="1"/>
          </p:cNvSpPr>
          <p:nvPr>
            <p:ph type="body" sz="quarter" idx="18"/>
          </p:nvPr>
        </p:nvSpPr>
        <p:spPr>
          <a:xfrm>
            <a:off x="4109855" y="3459165"/>
            <a:ext cx="4481079" cy="744537"/>
          </a:xfrm>
        </p:spPr>
        <p:txBody>
          <a:bodyPr>
            <a:normAutofit/>
          </a:bodyPr>
          <a:lstStyle>
            <a:lvl1pPr>
              <a:buNone/>
              <a:defRPr sz="1800" i="1" baseline="0">
                <a:solidFill>
                  <a:srgbClr val="646464"/>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315135083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emo page (full color photo version) - Option4">
    <p:spTree>
      <p:nvGrpSpPr>
        <p:cNvPr id="1" name=""/>
        <p:cNvGrpSpPr/>
        <p:nvPr/>
      </p:nvGrpSpPr>
      <p:grpSpPr>
        <a:xfrm>
          <a:off x="0" y="0"/>
          <a:ext cx="0" cy="0"/>
          <a:chOff x="0" y="0"/>
          <a:chExt cx="0" cy="0"/>
        </a:xfrm>
      </p:grpSpPr>
      <p:pic>
        <p:nvPicPr>
          <p:cNvPr id="4" name="Picture 6" descr="ME_photo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573338"/>
            <a:ext cx="3887788"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ChangeArrowheads="1"/>
          </p:cNvSpPr>
          <p:nvPr userDrawn="1"/>
        </p:nvSpPr>
        <p:spPr bwMode="auto">
          <a:xfrm>
            <a:off x="8793163" y="2568575"/>
            <a:ext cx="350837" cy="1719263"/>
          </a:xfrm>
          <a:prstGeom prst="rect">
            <a:avLst/>
          </a:prstGeom>
          <a:solidFill>
            <a:srgbClr val="184D8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endParaRPr lang="en-US">
              <a:solidFill>
                <a:srgbClr val="FFFFFF"/>
              </a:solidFill>
              <a:latin typeface="Segoe"/>
            </a:endParaRPr>
          </a:p>
        </p:txBody>
      </p:sp>
      <p:cxnSp>
        <p:nvCxnSpPr>
          <p:cNvPr id="6" name="Straight Connector 5"/>
          <p:cNvCxnSpPr/>
          <p:nvPr userDrawn="1"/>
        </p:nvCxnSpPr>
        <p:spPr>
          <a:xfrm rot="5400000" flipH="1" flipV="1">
            <a:off x="7349332" y="3428206"/>
            <a:ext cx="2895600" cy="1587"/>
          </a:xfrm>
          <a:prstGeom prst="line">
            <a:avLst/>
          </a:prstGeom>
          <a:ln w="8890">
            <a:solidFill>
              <a:srgbClr val="184D8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rot="5400000" flipH="1" flipV="1">
            <a:off x="2443957" y="3428206"/>
            <a:ext cx="2895600" cy="1587"/>
          </a:xfrm>
          <a:prstGeom prst="line">
            <a:avLst/>
          </a:prstGeom>
          <a:ln w="8890">
            <a:solidFill>
              <a:srgbClr val="184D82"/>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4109856" y="2949797"/>
            <a:ext cx="4481079" cy="553063"/>
          </a:xfrm>
        </p:spPr>
        <p:txBody>
          <a:bodyPr>
            <a:noAutofit/>
          </a:bodyPr>
          <a:lstStyle>
            <a:lvl1pPr marL="0" indent="-342900">
              <a:buNone/>
              <a:defRPr sz="3200" baseline="0">
                <a:solidFill>
                  <a:srgbClr val="00467F"/>
                </a:solidFill>
                <a:latin typeface="Segoe Semibold" pitchFamily="34" charset="0"/>
              </a:defRPr>
            </a:lvl1pPr>
            <a:lvl2pPr>
              <a:buNone/>
              <a:defRPr/>
            </a:lvl2pPr>
          </a:lstStyle>
          <a:p>
            <a:pPr lvl="0"/>
            <a:r>
              <a:rPr lang="en-US" smtClean="0"/>
              <a:t>Click to edit Master text styles</a:t>
            </a:r>
          </a:p>
        </p:txBody>
      </p:sp>
      <p:sp>
        <p:nvSpPr>
          <p:cNvPr id="22" name="Text Placeholder 21"/>
          <p:cNvSpPr>
            <a:spLocks noGrp="1"/>
          </p:cNvSpPr>
          <p:nvPr>
            <p:ph type="body" sz="quarter" idx="18"/>
          </p:nvPr>
        </p:nvSpPr>
        <p:spPr>
          <a:xfrm>
            <a:off x="4109855" y="3459165"/>
            <a:ext cx="4481079" cy="744537"/>
          </a:xfrm>
        </p:spPr>
        <p:txBody>
          <a:bodyPr>
            <a:normAutofit/>
          </a:bodyPr>
          <a:lstStyle>
            <a:lvl1pPr>
              <a:buNone/>
              <a:defRPr sz="1800" i="1" baseline="0">
                <a:solidFill>
                  <a:srgbClr val="646464"/>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228664075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0" y="310515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en-US" sz="3600" smtClean="0">
                <a:latin typeface="Segoe"/>
              </a:rPr>
              <a:t>APPENDIX</a:t>
            </a:r>
          </a:p>
        </p:txBody>
      </p:sp>
    </p:spTree>
    <p:extLst>
      <p:ext uri="{BB962C8B-B14F-4D97-AF65-F5344CB8AC3E}">
        <p14:creationId xmlns:p14="http://schemas.microsoft.com/office/powerpoint/2010/main" val="162585016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Disclaimer">
    <p:spTree>
      <p:nvGrpSpPr>
        <p:cNvPr id="1" name=""/>
        <p:cNvGrpSpPr/>
        <p:nvPr/>
      </p:nvGrpSpPr>
      <p:grpSpPr>
        <a:xfrm>
          <a:off x="0" y="0"/>
          <a:ext cx="0" cy="0"/>
          <a:chOff x="0" y="0"/>
          <a:chExt cx="0" cy="0"/>
        </a:xfrm>
      </p:grpSpPr>
      <p:pic>
        <p:nvPicPr>
          <p:cNvPr id="2" name="Picture 6" descr="MEbg.jpg"/>
          <p:cNvPicPr>
            <a:picLocks noChangeAspect="1"/>
          </p:cNvPicPr>
          <p:nvPr userDrawn="1"/>
        </p:nvPicPr>
        <p:blipFill>
          <a:blip r:embed="rId2" cstate="print">
            <a:extLst>
              <a:ext uri="{28A0092B-C50C-407E-A947-70E740481C1C}">
                <a14:useLocalDpi xmlns:a14="http://schemas.microsoft.com/office/drawing/2010/main" val="0"/>
              </a:ext>
            </a:extLst>
          </a:blip>
          <a:srcRect b="1372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userDrawn="1"/>
        </p:nvSpPr>
        <p:spPr bwMode="blackWhite">
          <a:xfrm>
            <a:off x="263525" y="5688013"/>
            <a:ext cx="3125788"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57141" tIns="28571" rIns="57141" bIns="28571">
            <a:spAutoFit/>
          </a:bodyPr>
          <a:lstStyle>
            <a:lvl1pPr defTabSz="569913" eaLnBrk="0" hangingPunct="0">
              <a:defRPr>
                <a:solidFill>
                  <a:schemeClr val="tx1"/>
                </a:solidFill>
                <a:latin typeface="Arial" pitchFamily="34" charset="0"/>
                <a:cs typeface="Arial" pitchFamily="34" charset="0"/>
              </a:defRPr>
            </a:lvl1pPr>
            <a:lvl2pPr marL="742950" indent="-285750" defTabSz="569913" eaLnBrk="0" hangingPunct="0">
              <a:defRPr>
                <a:solidFill>
                  <a:schemeClr val="tx1"/>
                </a:solidFill>
                <a:latin typeface="Arial" pitchFamily="34" charset="0"/>
                <a:cs typeface="Arial" pitchFamily="34" charset="0"/>
              </a:defRPr>
            </a:lvl2pPr>
            <a:lvl3pPr marL="1143000" indent="-228600" defTabSz="569913" eaLnBrk="0" hangingPunct="0">
              <a:defRPr>
                <a:solidFill>
                  <a:schemeClr val="tx1"/>
                </a:solidFill>
                <a:latin typeface="Arial" pitchFamily="34" charset="0"/>
                <a:cs typeface="Arial" pitchFamily="34" charset="0"/>
              </a:defRPr>
            </a:lvl3pPr>
            <a:lvl4pPr marL="1600200" indent="-228600" defTabSz="569913" eaLnBrk="0" hangingPunct="0">
              <a:defRPr>
                <a:solidFill>
                  <a:schemeClr val="tx1"/>
                </a:solidFill>
                <a:latin typeface="Arial" pitchFamily="34" charset="0"/>
                <a:cs typeface="Arial" pitchFamily="34" charset="0"/>
              </a:defRPr>
            </a:lvl4pPr>
            <a:lvl5pPr marL="2057400" indent="-228600" defTabSz="569913" eaLnBrk="0" hangingPunct="0">
              <a:defRPr>
                <a:solidFill>
                  <a:schemeClr val="tx1"/>
                </a:solidFill>
                <a:latin typeface="Arial" pitchFamily="34" charset="0"/>
                <a:cs typeface="Arial" pitchFamily="34" charset="0"/>
              </a:defRPr>
            </a:lvl5pPr>
            <a:lvl6pPr marL="2514600" indent="-228600" defTabSz="569913"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569913"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569913"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569913" eaLnBrk="0" fontAlgn="base" hangingPunct="0">
              <a:spcBef>
                <a:spcPct val="0"/>
              </a:spcBef>
              <a:spcAft>
                <a:spcPct val="0"/>
              </a:spcAft>
              <a:defRPr>
                <a:solidFill>
                  <a:schemeClr val="tx1"/>
                </a:solidFill>
                <a:latin typeface="Arial" pitchFamily="34" charset="0"/>
                <a:cs typeface="Arial" pitchFamily="34" charset="0"/>
              </a:defRPr>
            </a:lvl9pPr>
          </a:lstStyle>
          <a:p>
            <a:pPr>
              <a:defRPr/>
            </a:pPr>
            <a:r>
              <a:rPr lang="en-US" sz="500" smtClean="0">
                <a:solidFill>
                  <a:srgbClr val="FFFFFF"/>
                </a:solidFill>
                <a:latin typeface="Segoe"/>
              </a:rPr>
              <a:t>© 2010 Microsoft Corporation. All rights reserved. Microsoft, Windows, Windows Vista and other product names are or may be registered trademarks and/or trademarks in the U.S. and/or other countries.</a:t>
            </a:r>
          </a:p>
          <a:p>
            <a:pPr>
              <a:defRPr/>
            </a:pPr>
            <a:endParaRPr lang="en-US" sz="500" smtClean="0">
              <a:solidFill>
                <a:srgbClr val="FFFFFF"/>
              </a:solidFill>
              <a:latin typeface="Segoe"/>
            </a:endParaRPr>
          </a:p>
          <a:p>
            <a:pPr>
              <a:defRPr/>
            </a:pPr>
            <a:r>
              <a:rPr lang="en-US" sz="500" smtClean="0">
                <a:solidFill>
                  <a:srgbClr val="FFFFFF"/>
                </a:solidFill>
                <a:latin typeface="Segoe"/>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solidFill>
                  <a:srgbClr val="FFFFFF"/>
                </a:solidFill>
                <a:latin typeface="Segoe"/>
              </a:rPr>
            </a:br>
            <a:endParaRPr lang="en-US" sz="500" smtClean="0">
              <a:solidFill>
                <a:srgbClr val="FFFFFF"/>
              </a:solidFill>
              <a:latin typeface="Segoe"/>
            </a:endParaRPr>
          </a:p>
          <a:p>
            <a:pPr>
              <a:defRPr/>
            </a:pPr>
            <a:r>
              <a:rPr lang="en-US" sz="500" smtClean="0">
                <a:solidFill>
                  <a:srgbClr val="FFFFFF"/>
                </a:solidFill>
                <a:latin typeface="Segoe"/>
              </a:rPr>
              <a:t>MICROSOFT MAKES NO WARRANTIES, EXPRESS, IMPLIED OR STATUTORY, AS TO THE INFORMATION IN THIS PRESENTATION.</a:t>
            </a:r>
          </a:p>
        </p:txBody>
      </p:sp>
      <p:pic>
        <p:nvPicPr>
          <p:cNvPr id="4" name="Rectangle 17408"/>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black">
          <a:xfrm>
            <a:off x="2143125" y="2822575"/>
            <a:ext cx="4857750"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122574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Body Page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81691"/>
            <a:ext cx="8229600" cy="980848"/>
          </a:xfrm>
        </p:spPr>
        <p:txBody>
          <a:bodyPr>
            <a:normAutofit/>
          </a:bodyPr>
          <a:lstStyle>
            <a:lvl1pPr algn="l">
              <a:defRPr sz="3200">
                <a:solidFill>
                  <a:srgbClr val="00467F"/>
                </a:solidFill>
                <a:latin typeface="Segoe Semibold"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46202"/>
            <a:ext cx="8229600" cy="4800598"/>
          </a:xfrm>
        </p:spPr>
        <p:txBody>
          <a:bodyPr/>
          <a:lstStyle>
            <a:lvl1pPr marL="231775" indent="-231775">
              <a:buClr>
                <a:srgbClr val="5191CD"/>
              </a:buClr>
              <a:buFont typeface="Lucida Sans Unicode" pitchFamily="34" charset="0"/>
              <a:buChar char="∙"/>
              <a:defRPr sz="2000">
                <a:solidFill>
                  <a:srgbClr val="646464"/>
                </a:solidFill>
                <a:latin typeface="Segoe Semibold" pitchFamily="34" charset="0"/>
              </a:defRPr>
            </a:lvl1pPr>
            <a:lvl2pPr marL="457200" indent="-225425">
              <a:buClr>
                <a:srgbClr val="5191CD"/>
              </a:buClr>
              <a:buFont typeface="MS PMincho" pitchFamily="18" charset="-128"/>
              <a:buChar char="◉"/>
              <a:defRPr sz="1800">
                <a:solidFill>
                  <a:srgbClr val="646464"/>
                </a:solidFill>
                <a:latin typeface="Segoe" pitchFamily="34" charset="0"/>
              </a:defRPr>
            </a:lvl2pPr>
            <a:lvl3pPr marL="688975" indent="-231775">
              <a:buClr>
                <a:srgbClr val="5191CD"/>
              </a:buClr>
              <a:buFont typeface="Courier New" pitchFamily="49" charset="0"/>
              <a:buChar char="○"/>
              <a:defRPr sz="1600">
                <a:solidFill>
                  <a:srgbClr val="646464"/>
                </a:solidFill>
                <a:latin typeface="Segoe" pitchFamily="34" charset="0"/>
              </a:defRPr>
            </a:lvl3pPr>
            <a:lvl4pPr marL="914400" indent="-225425">
              <a:buClr>
                <a:srgbClr val="5191CD"/>
              </a:buClr>
              <a:buFont typeface="Courier New" pitchFamily="49" charset="0"/>
              <a:buChar char="•"/>
              <a:defRPr sz="1400">
                <a:solidFill>
                  <a:srgbClr val="646464"/>
                </a:solidFill>
                <a:latin typeface="Segoe"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3"/>
            <a:endParaRPr lang="en-US" dirty="0"/>
          </a:p>
        </p:txBody>
      </p:sp>
      <p:sp>
        <p:nvSpPr>
          <p:cNvPr id="5" name="Slide Number Placeholder 6"/>
          <p:cNvSpPr>
            <a:spLocks noGrp="1"/>
          </p:cNvSpPr>
          <p:nvPr>
            <p:ph type="sldNum" sz="quarter" idx="10"/>
          </p:nvPr>
        </p:nvSpPr>
        <p:spPr/>
        <p:txBody>
          <a:bodyPr/>
          <a:lstStyle>
            <a:lvl1pPr algn="l">
              <a:defRPr sz="800">
                <a:solidFill>
                  <a:prstClr val="black">
                    <a:tint val="75000"/>
                  </a:prstClr>
                </a:solidFill>
                <a:latin typeface="Segoe" pitchFamily="34" charset="0"/>
              </a:defRPr>
            </a:lvl1pPr>
          </a:lstStyle>
          <a:p>
            <a:pPr>
              <a:defRPr/>
            </a:pPr>
            <a:fld id="{583D12FF-159D-423B-985C-59B8D382D7D8}" type="slidenum">
              <a:rPr lang="en-US"/>
              <a:pPr>
                <a:defRPr/>
              </a:pPr>
              <a:t>‹#›</a:t>
            </a:fld>
            <a:endParaRPr lang="en-US" dirty="0"/>
          </a:p>
        </p:txBody>
      </p:sp>
    </p:spTree>
    <p:extLst>
      <p:ext uri="{BB962C8B-B14F-4D97-AF65-F5344CB8AC3E}">
        <p14:creationId xmlns:p14="http://schemas.microsoft.com/office/powerpoint/2010/main" val="317872789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ody Page layout_MSlogo_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81691"/>
            <a:ext cx="8229600" cy="980848"/>
          </a:xfrm>
        </p:spPr>
        <p:txBody>
          <a:bodyPr>
            <a:normAutofit/>
          </a:bodyPr>
          <a:lstStyle>
            <a:lvl1pPr algn="l">
              <a:defRPr sz="3200">
                <a:solidFill>
                  <a:srgbClr val="00467F"/>
                </a:solidFill>
                <a:latin typeface="Segoe Semibold"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46202"/>
            <a:ext cx="8229600" cy="4800598"/>
          </a:xfrm>
        </p:spPr>
        <p:txBody>
          <a:bodyPr/>
          <a:lstStyle>
            <a:lvl1pPr marL="231775" indent="-231775">
              <a:buClr>
                <a:srgbClr val="5191CD"/>
              </a:buClr>
              <a:buFont typeface="Lucida Sans Unicode" pitchFamily="34" charset="0"/>
              <a:buChar char="∙"/>
              <a:defRPr sz="2000">
                <a:solidFill>
                  <a:srgbClr val="646464"/>
                </a:solidFill>
                <a:latin typeface="Segoe Semibold" pitchFamily="34" charset="0"/>
              </a:defRPr>
            </a:lvl1pPr>
            <a:lvl2pPr marL="457200" indent="-225425">
              <a:buClr>
                <a:srgbClr val="5191CD"/>
              </a:buClr>
              <a:buFont typeface="MS PMincho" pitchFamily="18" charset="-128"/>
              <a:buChar char="◉"/>
              <a:defRPr sz="1800">
                <a:solidFill>
                  <a:srgbClr val="646464"/>
                </a:solidFill>
                <a:latin typeface="Segoe" pitchFamily="34" charset="0"/>
              </a:defRPr>
            </a:lvl2pPr>
            <a:lvl3pPr marL="688975" indent="-231775">
              <a:buClr>
                <a:srgbClr val="5191CD"/>
              </a:buClr>
              <a:buFont typeface="Courier New" pitchFamily="49" charset="0"/>
              <a:buChar char="○"/>
              <a:defRPr sz="1600">
                <a:solidFill>
                  <a:srgbClr val="646464"/>
                </a:solidFill>
                <a:latin typeface="Segoe" pitchFamily="34" charset="0"/>
              </a:defRPr>
            </a:lvl3pPr>
            <a:lvl4pPr marL="914400" indent="-225425">
              <a:buClr>
                <a:srgbClr val="5191CD"/>
              </a:buClr>
              <a:buFont typeface="Courier New" pitchFamily="49" charset="0"/>
              <a:buChar char="•"/>
              <a:defRPr sz="1400">
                <a:solidFill>
                  <a:srgbClr val="646464"/>
                </a:solidFill>
                <a:latin typeface="Segoe" pitchFamily="34" charset="0"/>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3"/>
            <a:endParaRPr lang="en-US" dirty="0"/>
          </a:p>
        </p:txBody>
      </p:sp>
      <p:sp>
        <p:nvSpPr>
          <p:cNvPr id="5" name="Slide Number Placeholder 6"/>
          <p:cNvSpPr>
            <a:spLocks noGrp="1"/>
          </p:cNvSpPr>
          <p:nvPr>
            <p:ph type="sldNum" sz="quarter" idx="10"/>
          </p:nvPr>
        </p:nvSpPr>
        <p:spPr/>
        <p:txBody>
          <a:bodyPr/>
          <a:lstStyle>
            <a:lvl1pPr algn="l">
              <a:defRPr sz="800">
                <a:solidFill>
                  <a:prstClr val="black">
                    <a:tint val="75000"/>
                  </a:prstClr>
                </a:solidFill>
                <a:latin typeface="Segoe" pitchFamily="34" charset="0"/>
              </a:defRPr>
            </a:lvl1pPr>
          </a:lstStyle>
          <a:p>
            <a:pPr>
              <a:defRPr/>
            </a:pPr>
            <a:fld id="{D17BD7FA-350E-4504-960A-0EF7AE0C4DB5}" type="slidenum">
              <a:rPr lang="en-US"/>
              <a:pPr>
                <a:defRPr/>
              </a:pPr>
              <a:t>‹#›</a:t>
            </a:fld>
            <a:endParaRPr lang="en-US" dirty="0"/>
          </a:p>
        </p:txBody>
      </p:sp>
    </p:spTree>
    <p:extLst>
      <p:ext uri="{BB962C8B-B14F-4D97-AF65-F5344CB8AC3E}">
        <p14:creationId xmlns:p14="http://schemas.microsoft.com/office/powerpoint/2010/main" val="24853450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age Layout - Option 2">
    <p:spTree>
      <p:nvGrpSpPr>
        <p:cNvPr id="1" name=""/>
        <p:cNvGrpSpPr/>
        <p:nvPr/>
      </p:nvGrpSpPr>
      <p:grpSpPr>
        <a:xfrm>
          <a:off x="0" y="0"/>
          <a:ext cx="0" cy="0"/>
          <a:chOff x="0" y="0"/>
          <a:chExt cx="0" cy="0"/>
        </a:xfrm>
      </p:grpSpPr>
      <p:pic>
        <p:nvPicPr>
          <p:cNvPr id="5" name="Picture 6" descr="MS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26363" y="6259513"/>
            <a:ext cx="1057275" cy="17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IconBanner_Umbrella.png"/>
          <p:cNvPicPr>
            <a:picLocks noChangeAspect="1"/>
          </p:cNvPicPr>
          <p:nvPr userDrawn="1"/>
        </p:nvPicPr>
        <p:blipFill>
          <a:blip r:embed="rId3">
            <a:extLst>
              <a:ext uri="{28A0092B-C50C-407E-A947-70E740481C1C}">
                <a14:useLocalDpi xmlns:a14="http://schemas.microsoft.com/office/drawing/2010/main" val="0"/>
              </a:ext>
            </a:extLst>
          </a:blip>
          <a:srcRect r="-93"/>
          <a:stretch>
            <a:fillRect/>
          </a:stretch>
        </p:blipFill>
        <p:spPr bwMode="auto">
          <a:xfrm>
            <a:off x="52388" y="1976438"/>
            <a:ext cx="911860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Placeholder 18"/>
          <p:cNvSpPr>
            <a:spLocks noGrp="1"/>
          </p:cNvSpPr>
          <p:nvPr>
            <p:ph type="body" sz="quarter" idx="16"/>
          </p:nvPr>
        </p:nvSpPr>
        <p:spPr>
          <a:xfrm>
            <a:off x="4114800" y="3326373"/>
            <a:ext cx="3886200" cy="921162"/>
          </a:xfrm>
        </p:spPr>
        <p:txBody>
          <a:bodyPr>
            <a:normAutofit/>
          </a:bodyPr>
          <a:lstStyle>
            <a:lvl1pPr marL="0" algn="l">
              <a:lnSpc>
                <a:spcPts val="2000"/>
              </a:lnSpc>
              <a:buNone/>
              <a:defRPr sz="2000" baseline="0">
                <a:latin typeface="Segoe" pitchFamily="34" charset="0"/>
              </a:defRPr>
            </a:lvl1pPr>
          </a:lstStyle>
          <a:p>
            <a:pPr lvl="0"/>
            <a:r>
              <a:rPr lang="en-US" smtClean="0"/>
              <a:t>Click to edit Master text styles</a:t>
            </a:r>
          </a:p>
        </p:txBody>
      </p:sp>
      <p:sp>
        <p:nvSpPr>
          <p:cNvPr id="9" name="Text Placeholder 20"/>
          <p:cNvSpPr>
            <a:spLocks noGrp="1"/>
          </p:cNvSpPr>
          <p:nvPr>
            <p:ph type="body" sz="quarter" idx="17"/>
          </p:nvPr>
        </p:nvSpPr>
        <p:spPr>
          <a:xfrm>
            <a:off x="4114800" y="2448639"/>
            <a:ext cx="3870325" cy="877888"/>
          </a:xfrm>
        </p:spPr>
        <p:txBody>
          <a:bodyPr anchor="b">
            <a:normAutofit/>
          </a:bodyPr>
          <a:lstStyle>
            <a:lvl1pPr marL="0">
              <a:lnSpc>
                <a:spcPts val="3200"/>
              </a:lnSpc>
              <a:buNone/>
              <a:defRPr sz="3200" baseline="0">
                <a:solidFill>
                  <a:srgbClr val="00467F"/>
                </a:solidFill>
                <a:latin typeface="+mj-lt"/>
              </a:defRPr>
            </a:lvl1pPr>
          </a:lstStyle>
          <a:p>
            <a:pPr lvl="0"/>
            <a:r>
              <a:rPr lang="en-US" smtClean="0"/>
              <a:t>Click to edit Master text styles</a:t>
            </a:r>
          </a:p>
        </p:txBody>
      </p:sp>
      <p:sp>
        <p:nvSpPr>
          <p:cNvPr id="10" name="Text Placeholder 22"/>
          <p:cNvSpPr>
            <a:spLocks noGrp="1"/>
          </p:cNvSpPr>
          <p:nvPr>
            <p:ph type="body" sz="quarter" idx="18"/>
          </p:nvPr>
        </p:nvSpPr>
        <p:spPr>
          <a:xfrm>
            <a:off x="4114800" y="4255524"/>
            <a:ext cx="3886200" cy="914400"/>
          </a:xfrm>
        </p:spPr>
        <p:txBody>
          <a:bodyPr>
            <a:normAutofit/>
          </a:bodyPr>
          <a:lstStyle>
            <a:lvl1pPr marL="0">
              <a:lnSpc>
                <a:spcPts val="1400"/>
              </a:lnSpc>
              <a:buNone/>
              <a:defRPr sz="1400">
                <a:latin typeface="Segoe" pitchFamily="34" charset="0"/>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604240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1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6"/>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a:prstGeom prst="rect">
            <a:avLst/>
          </a:prstGeom>
        </p:spPr>
        <p:txBody>
          <a:bodyPr/>
          <a:lstStyle>
            <a:lvl1pPr>
              <a:defRPr/>
            </a:lvl1pPr>
          </a:lstStyle>
          <a:p>
            <a:fld id="{086CEC55-C36E-4228-B29A-F7F2BBEEC757}" type="datetime1">
              <a:rPr lang="en-US" smtClean="0"/>
              <a:pPr/>
              <a:t>3/15/2012</a:t>
            </a:fld>
            <a:endParaRPr lang="en-US"/>
          </a:p>
        </p:txBody>
      </p:sp>
      <p:sp>
        <p:nvSpPr>
          <p:cNvPr id="7" name="Footer Placeholder 6"/>
          <p:cNvSpPr>
            <a:spLocks noGrp="1"/>
          </p:cNvSpPr>
          <p:nvPr>
            <p:ph type="ftr" sz="quarter" idx="11"/>
          </p:nvPr>
        </p:nvSpPr>
        <p:spPr>
          <a:xfrm>
            <a:off x="3124200" y="6248400"/>
            <a:ext cx="2895600" cy="457200"/>
          </a:xfrm>
          <a:prstGeom prst="rect">
            <a:avLst/>
          </a:prstGeo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FCD5248C-B49A-46C5-B6B8-5ABF26C50EB6}" type="slidenum">
              <a:rPr lang="en-US"/>
              <a:pPr/>
              <a:t>‹#›</a:t>
            </a:fld>
            <a:endParaRPr lang="en-US"/>
          </a:p>
        </p:txBody>
      </p:sp>
    </p:spTree>
    <p:extLst>
      <p:ext uri="{BB962C8B-B14F-4D97-AF65-F5344CB8AC3E}">
        <p14:creationId xmlns:p14="http://schemas.microsoft.com/office/powerpoint/2010/main" val="32805571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5"/>
          <p:cNvSpPr>
            <a:spLocks noGrp="1" noChangeArrowheads="1"/>
          </p:cNvSpPr>
          <p:nvPr>
            <p:ph type="dt" sz="half" idx="10"/>
          </p:nvPr>
        </p:nvSpPr>
        <p:spPr>
          <a:xfrm>
            <a:off x="6477000" y="6477000"/>
            <a:ext cx="1905000" cy="381000"/>
          </a:xfrm>
          <a:prstGeom prst="rect">
            <a:avLst/>
          </a:prstGeom>
          <a:ln/>
        </p:spPr>
        <p:txBody>
          <a:bodyPr/>
          <a:lstStyle>
            <a:lvl1pPr>
              <a:defRPr/>
            </a:lvl1pPr>
          </a:lstStyle>
          <a:p>
            <a:pPr>
              <a:defRPr/>
            </a:pPr>
            <a:fld id="{7D20198F-7CA7-459F-9454-5C494EE22470}" type="datetime1">
              <a:rPr lang="en-US"/>
              <a:pPr>
                <a:defRPr/>
              </a:pPr>
              <a:t>3/15/2012</a:t>
            </a:fld>
            <a:endParaRPr lang="en-US"/>
          </a:p>
        </p:txBody>
      </p:sp>
      <p:sp>
        <p:nvSpPr>
          <p:cNvPr id="3" name="Rectangle 56"/>
          <p:cNvSpPr>
            <a:spLocks noGrp="1" noChangeArrowheads="1"/>
          </p:cNvSpPr>
          <p:nvPr>
            <p:ph type="sldNum" sz="quarter" idx="11"/>
          </p:nvPr>
        </p:nvSpPr>
        <p:spPr>
          <a:ln/>
        </p:spPr>
        <p:txBody>
          <a:bodyPr/>
          <a:lstStyle>
            <a:lvl1pPr>
              <a:defRPr/>
            </a:lvl1pPr>
          </a:lstStyle>
          <a:p>
            <a:pPr>
              <a:defRPr/>
            </a:pPr>
            <a:fld id="{879ED201-A147-4C14-BE5B-1C72CB9AF9D7}" type="slidenum">
              <a:rPr lang="en-US"/>
              <a:pPr>
                <a:defRPr/>
              </a:pPr>
              <a:t>‹#›</a:t>
            </a:fld>
            <a:endParaRPr lang="en-US"/>
          </a:p>
        </p:txBody>
      </p:sp>
    </p:spTree>
    <p:extLst>
      <p:ext uri="{BB962C8B-B14F-4D97-AF65-F5344CB8AC3E}">
        <p14:creationId xmlns:p14="http://schemas.microsoft.com/office/powerpoint/2010/main" val="153628087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xfrm>
            <a:off x="6477000" y="6477000"/>
            <a:ext cx="1905000" cy="381000"/>
          </a:xfrm>
          <a:prstGeom prst="rect">
            <a:avLst/>
          </a:prstGeom>
        </p:spPr>
        <p:txBody>
          <a:bodyPr/>
          <a:lstStyle>
            <a:lvl1pPr>
              <a:defRPr/>
            </a:lvl1pPr>
          </a:lstStyle>
          <a:p>
            <a:pPr>
              <a:defRPr/>
            </a:pPr>
            <a:fld id="{3A6F1029-CC8C-44E6-B4B4-692EAAF2E3C1}" type="datetime1">
              <a:rPr lang="en-US"/>
              <a:pPr>
                <a:defRPr/>
              </a:pPr>
              <a:t>3/15/2012</a:t>
            </a:fld>
            <a:endParaRPr lang="en-US" dirty="0"/>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eaLnBrk="0" hangingPunct="0">
              <a:defRPr>
                <a:latin typeface="Times"/>
                <a:cs typeface="+mn-cs"/>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B8549D5-C868-4681-BAFF-8E56EA558031}" type="slidenum">
              <a:rPr lang="en-US"/>
              <a:pPr>
                <a:defRPr/>
              </a:pPr>
              <a:t>‹#›</a:t>
            </a:fld>
            <a:endParaRPr lang="en-US" dirty="0"/>
          </a:p>
        </p:txBody>
      </p:sp>
    </p:spTree>
    <p:extLst>
      <p:ext uri="{BB962C8B-B14F-4D97-AF65-F5344CB8AC3E}">
        <p14:creationId xmlns:p14="http://schemas.microsoft.com/office/powerpoint/2010/main" val="84397946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5"/>
          <p:cNvSpPr>
            <a:spLocks noGrp="1" noChangeArrowheads="1"/>
          </p:cNvSpPr>
          <p:nvPr>
            <p:ph type="dt" sz="half" idx="10"/>
          </p:nvPr>
        </p:nvSpPr>
        <p:spPr>
          <a:xfrm>
            <a:off x="6477000" y="6477000"/>
            <a:ext cx="1905000" cy="381000"/>
          </a:xfrm>
          <a:prstGeom prst="rect">
            <a:avLst/>
          </a:prstGeom>
          <a:ln/>
        </p:spPr>
        <p:txBody>
          <a:bodyPr/>
          <a:lstStyle>
            <a:lvl1pPr>
              <a:defRPr/>
            </a:lvl1pPr>
          </a:lstStyle>
          <a:p>
            <a:pPr>
              <a:defRPr/>
            </a:pPr>
            <a:fld id="{B59FAD15-189A-4C8E-A6B8-777FD3AD578F}" type="datetime1">
              <a:rPr lang="en-US"/>
              <a:pPr>
                <a:defRPr/>
              </a:pPr>
              <a:t>3/15/2012</a:t>
            </a:fld>
            <a:endParaRPr lang="en-US"/>
          </a:p>
        </p:txBody>
      </p:sp>
      <p:sp>
        <p:nvSpPr>
          <p:cNvPr id="8" name="Rectangle 56"/>
          <p:cNvSpPr>
            <a:spLocks noGrp="1" noChangeArrowheads="1"/>
          </p:cNvSpPr>
          <p:nvPr>
            <p:ph type="sldNum" sz="quarter" idx="11"/>
          </p:nvPr>
        </p:nvSpPr>
        <p:spPr>
          <a:ln/>
        </p:spPr>
        <p:txBody>
          <a:bodyPr/>
          <a:lstStyle>
            <a:lvl1pPr>
              <a:defRPr/>
            </a:lvl1pPr>
          </a:lstStyle>
          <a:p>
            <a:pPr>
              <a:defRPr/>
            </a:pPr>
            <a:fld id="{415658AF-9931-41CE-99B8-FB91E731E105}" type="slidenum">
              <a:rPr lang="en-US"/>
              <a:pPr>
                <a:defRPr/>
              </a:pPr>
              <a:t>‹#›</a:t>
            </a:fld>
            <a:endParaRPr lang="en-US"/>
          </a:p>
        </p:txBody>
      </p:sp>
    </p:spTree>
    <p:extLst>
      <p:ext uri="{BB962C8B-B14F-4D97-AF65-F5344CB8AC3E}">
        <p14:creationId xmlns:p14="http://schemas.microsoft.com/office/powerpoint/2010/main" val="1774851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Layout - Option 3">
    <p:spTree>
      <p:nvGrpSpPr>
        <p:cNvPr id="1" name=""/>
        <p:cNvGrpSpPr/>
        <p:nvPr/>
      </p:nvGrpSpPr>
      <p:grpSpPr>
        <a:xfrm>
          <a:off x="0" y="0"/>
          <a:ext cx="0" cy="0"/>
          <a:chOff x="0" y="0"/>
          <a:chExt cx="0" cy="0"/>
        </a:xfrm>
      </p:grpSpPr>
      <p:sp>
        <p:nvSpPr>
          <p:cNvPr id="7" name="Rectangle 6"/>
          <p:cNvSpPr/>
          <p:nvPr userDrawn="1"/>
        </p:nvSpPr>
        <p:spPr>
          <a:xfrm rot="16200000">
            <a:off x="3573963" y="465480"/>
            <a:ext cx="27432" cy="5669280"/>
          </a:xfrm>
          <a:prstGeom prst="rect">
            <a:avLst/>
          </a:prstGeom>
          <a:gradFill flip="none" rotWithShape="1">
            <a:gsLst>
              <a:gs pos="100000">
                <a:srgbClr val="00467F"/>
              </a:gs>
              <a:gs pos="0">
                <a:srgbClr val="5191CD">
                  <a:alpha val="0"/>
                </a:srgbClr>
              </a:gs>
              <a:gs pos="100000">
                <a:schemeClr val="bg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userDrawn="1"/>
        </p:nvSpPr>
        <p:spPr>
          <a:xfrm>
            <a:off x="676275" y="1901825"/>
            <a:ext cx="3651250" cy="542925"/>
          </a:xfrm>
          <a:prstGeom prst="rect">
            <a:avLst/>
          </a:prstGeom>
        </p:spPr>
        <p:txBody>
          <a:bodyPr wrap="none">
            <a:spAutoFit/>
          </a:bodyPr>
          <a:lstStyle/>
          <a:p>
            <a:pPr fontAlgn="auto">
              <a:spcBef>
                <a:spcPct val="20000"/>
              </a:spcBef>
              <a:spcAft>
                <a:spcPts val="0"/>
              </a:spcAft>
              <a:defRPr/>
            </a:pPr>
            <a:r>
              <a:rPr lang="en-US" dirty="0">
                <a:solidFill>
                  <a:srgbClr val="646464"/>
                </a:solidFill>
                <a:latin typeface="Segoe" pitchFamily="34" charset="0"/>
                <a:cs typeface="+mn-cs"/>
              </a:rPr>
              <a:t>Microsoft Communications Sector</a:t>
            </a:r>
          </a:p>
          <a:p>
            <a:pPr fontAlgn="auto">
              <a:lnSpc>
                <a:spcPts val="1100"/>
              </a:lnSpc>
              <a:spcBef>
                <a:spcPct val="20000"/>
              </a:spcBef>
              <a:spcAft>
                <a:spcPts val="0"/>
              </a:spcAft>
              <a:defRPr/>
            </a:pPr>
            <a:r>
              <a:rPr lang="en-US" sz="1060" dirty="0">
                <a:solidFill>
                  <a:srgbClr val="5191CD"/>
                </a:solidFill>
                <a:latin typeface="Segoe" pitchFamily="34" charset="0"/>
                <a:cs typeface="+mn-cs"/>
              </a:rPr>
              <a:t>hosting </a:t>
            </a:r>
            <a:r>
              <a:rPr lang="en-US" sz="1060" dirty="0">
                <a:solidFill>
                  <a:srgbClr val="646464"/>
                </a:solidFill>
                <a:latin typeface="Segoe" pitchFamily="34" charset="0"/>
                <a:cs typeface="+mn-cs"/>
              </a:rPr>
              <a:t> |  </a:t>
            </a:r>
            <a:r>
              <a:rPr lang="en-US" sz="1060" dirty="0">
                <a:solidFill>
                  <a:srgbClr val="5191CD"/>
                </a:solidFill>
                <a:latin typeface="Segoe" pitchFamily="34" charset="0"/>
                <a:cs typeface="+mn-cs"/>
              </a:rPr>
              <a:t>media &amp; entertainment  </a:t>
            </a:r>
            <a:r>
              <a:rPr lang="en-US" sz="1060" dirty="0">
                <a:solidFill>
                  <a:srgbClr val="646464"/>
                </a:solidFill>
                <a:latin typeface="Segoe" pitchFamily="34" charset="0"/>
                <a:cs typeface="+mn-cs"/>
              </a:rPr>
              <a:t>|</a:t>
            </a:r>
            <a:r>
              <a:rPr lang="en-US" sz="1060" dirty="0">
                <a:solidFill>
                  <a:srgbClr val="5191CD"/>
                </a:solidFill>
                <a:latin typeface="Segoe" pitchFamily="34" charset="0"/>
                <a:cs typeface="+mn-cs"/>
              </a:rPr>
              <a:t>  telecommunications</a:t>
            </a:r>
          </a:p>
        </p:txBody>
      </p:sp>
      <p:sp>
        <p:nvSpPr>
          <p:cNvPr id="4" name="Text Placeholder 18"/>
          <p:cNvSpPr>
            <a:spLocks noGrp="1"/>
          </p:cNvSpPr>
          <p:nvPr>
            <p:ph type="body" sz="quarter" idx="16"/>
          </p:nvPr>
        </p:nvSpPr>
        <p:spPr>
          <a:xfrm>
            <a:off x="685799" y="3326373"/>
            <a:ext cx="3886201" cy="921162"/>
          </a:xfrm>
        </p:spPr>
        <p:txBody>
          <a:bodyPr tIns="91440">
            <a:normAutofit/>
          </a:bodyPr>
          <a:lstStyle>
            <a:lvl1pPr marL="0" algn="l">
              <a:lnSpc>
                <a:spcPts val="2000"/>
              </a:lnSpc>
              <a:buNone/>
              <a:defRPr sz="2000" baseline="0">
                <a:solidFill>
                  <a:srgbClr val="646464"/>
                </a:solidFill>
                <a:latin typeface="Segoe" pitchFamily="34" charset="0"/>
              </a:defRPr>
            </a:lvl1pPr>
          </a:lstStyle>
          <a:p>
            <a:pPr lvl="0"/>
            <a:r>
              <a:rPr lang="en-US" smtClean="0"/>
              <a:t>Click to edit Master text styles</a:t>
            </a:r>
          </a:p>
        </p:txBody>
      </p:sp>
      <p:sp>
        <p:nvSpPr>
          <p:cNvPr id="5" name="Text Placeholder 20"/>
          <p:cNvSpPr>
            <a:spLocks noGrp="1"/>
          </p:cNvSpPr>
          <p:nvPr>
            <p:ph type="body" sz="quarter" idx="17"/>
          </p:nvPr>
        </p:nvSpPr>
        <p:spPr>
          <a:xfrm>
            <a:off x="685800" y="2448639"/>
            <a:ext cx="8153400" cy="877888"/>
          </a:xfrm>
        </p:spPr>
        <p:txBody>
          <a:bodyPr bIns="91440" anchor="b">
            <a:normAutofit/>
          </a:bodyPr>
          <a:lstStyle>
            <a:lvl1pPr marL="0">
              <a:lnSpc>
                <a:spcPts val="3200"/>
              </a:lnSpc>
              <a:buNone/>
              <a:defRPr sz="3200" baseline="0">
                <a:solidFill>
                  <a:srgbClr val="00467F"/>
                </a:solidFill>
                <a:effectLst/>
                <a:latin typeface="+mj-lt"/>
              </a:defRPr>
            </a:lvl1pPr>
          </a:lstStyle>
          <a:p>
            <a:pPr lvl="0"/>
            <a:r>
              <a:rPr lang="en-US" smtClean="0"/>
              <a:t>Click to edit Master text styles</a:t>
            </a:r>
          </a:p>
        </p:txBody>
      </p:sp>
      <p:sp>
        <p:nvSpPr>
          <p:cNvPr id="6" name="Text Placeholder 22"/>
          <p:cNvSpPr>
            <a:spLocks noGrp="1"/>
          </p:cNvSpPr>
          <p:nvPr>
            <p:ph type="body" sz="quarter" idx="18"/>
          </p:nvPr>
        </p:nvSpPr>
        <p:spPr>
          <a:xfrm>
            <a:off x="685800" y="4255524"/>
            <a:ext cx="3886200" cy="914400"/>
          </a:xfrm>
        </p:spPr>
        <p:txBody>
          <a:bodyPr>
            <a:normAutofit/>
          </a:bodyPr>
          <a:lstStyle>
            <a:lvl1pPr marL="0">
              <a:lnSpc>
                <a:spcPts val="1400"/>
              </a:lnSpc>
              <a:buNone/>
              <a:defRPr sz="1400">
                <a:solidFill>
                  <a:srgbClr val="646464"/>
                </a:solidFill>
                <a:latin typeface="Segoe" pitchFamily="34" charset="0"/>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091916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age (icon version)">
    <p:spTree>
      <p:nvGrpSpPr>
        <p:cNvPr id="1" name=""/>
        <p:cNvGrpSpPr/>
        <p:nvPr/>
      </p:nvGrpSpPr>
      <p:grpSpPr>
        <a:xfrm>
          <a:off x="0" y="0"/>
          <a:ext cx="0" cy="0"/>
          <a:chOff x="0" y="0"/>
          <a:chExt cx="0" cy="0"/>
        </a:xfrm>
      </p:grpSpPr>
      <p:pic>
        <p:nvPicPr>
          <p:cNvPr id="4" name="Picture 6" descr="IconBanner_Umbrella.png"/>
          <p:cNvPicPr>
            <a:picLocks noChangeAspect="1"/>
          </p:cNvPicPr>
          <p:nvPr userDrawn="1"/>
        </p:nvPicPr>
        <p:blipFill>
          <a:blip r:embed="rId2">
            <a:extLst>
              <a:ext uri="{28A0092B-C50C-407E-A947-70E740481C1C}">
                <a14:useLocalDpi xmlns:a14="http://schemas.microsoft.com/office/drawing/2010/main" val="0"/>
              </a:ext>
            </a:extLst>
          </a:blip>
          <a:srcRect r="-93"/>
          <a:stretch>
            <a:fillRect/>
          </a:stretch>
        </p:blipFill>
        <p:spPr bwMode="auto">
          <a:xfrm>
            <a:off x="52388" y="1976438"/>
            <a:ext cx="911860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p:cNvSpPr>
            <a:spLocks noGrp="1"/>
          </p:cNvSpPr>
          <p:nvPr>
            <p:ph type="body" sz="quarter" idx="13"/>
          </p:nvPr>
        </p:nvSpPr>
        <p:spPr>
          <a:xfrm>
            <a:off x="4109856" y="1858298"/>
            <a:ext cx="4481079" cy="553063"/>
          </a:xfrm>
        </p:spPr>
        <p:txBody>
          <a:bodyPr>
            <a:noAutofit/>
          </a:bodyPr>
          <a:lstStyle>
            <a:lvl1pPr marL="0" indent="-342900">
              <a:buNone/>
              <a:defRPr sz="3200" baseline="0">
                <a:solidFill>
                  <a:srgbClr val="00467F"/>
                </a:solidFill>
                <a:latin typeface="Segoe Semibold" pitchFamily="34" charset="0"/>
              </a:defRPr>
            </a:lvl1pPr>
            <a:lvl2pPr>
              <a:buNone/>
              <a:defRPr/>
            </a:lvl2pPr>
          </a:lstStyle>
          <a:p>
            <a:pPr lvl="0"/>
            <a:r>
              <a:rPr lang="en-US" smtClean="0"/>
              <a:t>Click to edit Master text styles</a:t>
            </a:r>
          </a:p>
        </p:txBody>
      </p:sp>
      <p:sp>
        <p:nvSpPr>
          <p:cNvPr id="11" name="Text Placeholder 11"/>
          <p:cNvSpPr>
            <a:spLocks noGrp="1"/>
          </p:cNvSpPr>
          <p:nvPr>
            <p:ph type="body" sz="quarter" idx="15"/>
          </p:nvPr>
        </p:nvSpPr>
        <p:spPr>
          <a:xfrm>
            <a:off x="4109856" y="2536160"/>
            <a:ext cx="4476135" cy="2559408"/>
          </a:xfrm>
        </p:spPr>
        <p:txBody>
          <a:bodyPr>
            <a:normAutofit/>
          </a:bodyPr>
          <a:lstStyle>
            <a:lvl1pPr marL="228600" indent="-228600">
              <a:lnSpc>
                <a:spcPts val="2720"/>
              </a:lnSpc>
              <a:buClr>
                <a:srgbClr val="5191CD"/>
              </a:buClr>
              <a:buFont typeface="MS PMincho" pitchFamily="18" charset="-128"/>
              <a:buChar char="◉"/>
              <a:defRPr sz="1800">
                <a:solidFill>
                  <a:srgbClr val="646464"/>
                </a:solidFill>
                <a:latin typeface="+mn-lt"/>
              </a:defRPr>
            </a:lvl1pPr>
            <a:lvl2pPr>
              <a:buNone/>
              <a:defRPr sz="1800">
                <a:latin typeface="+mn-lt"/>
              </a:defRPr>
            </a:lvl2pPr>
            <a:lvl3pPr>
              <a:buNone/>
              <a:defRPr sz="1800">
                <a:latin typeface="+mn-lt"/>
              </a:defRPr>
            </a:lvl3pPr>
            <a:lvl4pPr>
              <a:buNone/>
              <a:defRPr sz="1800">
                <a:latin typeface="+mn-lt"/>
              </a:defRPr>
            </a:lvl4pPr>
            <a:lvl5pPr>
              <a:buNone/>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5344960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Agenda Page (photo version)">
    <p:spTree>
      <p:nvGrpSpPr>
        <p:cNvPr id="1" name=""/>
        <p:cNvGrpSpPr/>
        <p:nvPr/>
      </p:nvGrpSpPr>
      <p:grpSpPr>
        <a:xfrm>
          <a:off x="0" y="0"/>
          <a:ext cx="0" cy="0"/>
          <a:chOff x="0" y="0"/>
          <a:chExt cx="0" cy="0"/>
        </a:xfrm>
      </p:grpSpPr>
      <p:pic>
        <p:nvPicPr>
          <p:cNvPr id="4" name="Picture 6" descr="Umbrella_Photo1.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582863"/>
            <a:ext cx="3887788"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ChangeArrowheads="1"/>
          </p:cNvSpPr>
          <p:nvPr userDrawn="1"/>
        </p:nvSpPr>
        <p:spPr bwMode="auto">
          <a:xfrm>
            <a:off x="8793163" y="2568575"/>
            <a:ext cx="350837" cy="1719263"/>
          </a:xfrm>
          <a:prstGeom prst="rect">
            <a:avLst/>
          </a:prstGeom>
          <a:solidFill>
            <a:srgbClr val="184D8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endParaRPr lang="en-US">
              <a:solidFill>
                <a:srgbClr val="FFFFFF"/>
              </a:solidFill>
              <a:latin typeface="Segoe"/>
            </a:endParaRPr>
          </a:p>
        </p:txBody>
      </p:sp>
      <p:cxnSp>
        <p:nvCxnSpPr>
          <p:cNvPr id="6" name="Straight Connector 5"/>
          <p:cNvCxnSpPr/>
          <p:nvPr userDrawn="1"/>
        </p:nvCxnSpPr>
        <p:spPr>
          <a:xfrm rot="5400000" flipH="1" flipV="1">
            <a:off x="7349332" y="3428206"/>
            <a:ext cx="2895600" cy="1587"/>
          </a:xfrm>
          <a:prstGeom prst="line">
            <a:avLst/>
          </a:prstGeom>
          <a:ln w="8890">
            <a:solidFill>
              <a:srgbClr val="184D8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rot="5400000" flipH="1" flipV="1">
            <a:off x="2443957" y="3428206"/>
            <a:ext cx="2895600" cy="1587"/>
          </a:xfrm>
          <a:prstGeom prst="line">
            <a:avLst/>
          </a:prstGeom>
          <a:ln w="8890">
            <a:solidFill>
              <a:srgbClr val="184D82"/>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4109856" y="1858298"/>
            <a:ext cx="4481079" cy="553063"/>
          </a:xfrm>
        </p:spPr>
        <p:txBody>
          <a:bodyPr>
            <a:noAutofit/>
          </a:bodyPr>
          <a:lstStyle>
            <a:lvl1pPr marL="0" indent="-342900">
              <a:buNone/>
              <a:defRPr sz="3200" baseline="0">
                <a:solidFill>
                  <a:srgbClr val="00467F"/>
                </a:solidFill>
                <a:latin typeface="Segoe Semibold" pitchFamily="34" charset="0"/>
              </a:defRPr>
            </a:lvl1pPr>
            <a:lvl2pPr>
              <a:buNone/>
              <a:defRPr/>
            </a:lvl2pPr>
          </a:lstStyle>
          <a:p>
            <a:pPr lvl="0"/>
            <a:r>
              <a:rPr lang="en-US" smtClean="0"/>
              <a:t>Click to edit Master text styles</a:t>
            </a:r>
          </a:p>
        </p:txBody>
      </p:sp>
      <p:sp>
        <p:nvSpPr>
          <p:cNvPr id="12" name="Text Placeholder 11"/>
          <p:cNvSpPr>
            <a:spLocks noGrp="1"/>
          </p:cNvSpPr>
          <p:nvPr>
            <p:ph type="body" sz="quarter" idx="15"/>
          </p:nvPr>
        </p:nvSpPr>
        <p:spPr>
          <a:xfrm>
            <a:off x="4109856" y="2536160"/>
            <a:ext cx="4476135" cy="2559408"/>
          </a:xfrm>
        </p:spPr>
        <p:txBody>
          <a:bodyPr>
            <a:normAutofit/>
          </a:bodyPr>
          <a:lstStyle>
            <a:lvl1pPr marL="228600" indent="-228600">
              <a:lnSpc>
                <a:spcPts val="2720"/>
              </a:lnSpc>
              <a:buClr>
                <a:srgbClr val="5191CD"/>
              </a:buClr>
              <a:buFont typeface="MS PMincho" pitchFamily="18" charset="-128"/>
              <a:buChar char="◉"/>
              <a:defRPr sz="1800">
                <a:solidFill>
                  <a:srgbClr val="646464"/>
                </a:solidFill>
                <a:latin typeface="+mn-lt"/>
              </a:defRPr>
            </a:lvl1pPr>
            <a:lvl2pPr>
              <a:buNone/>
              <a:defRPr sz="1800">
                <a:latin typeface="+mn-lt"/>
              </a:defRPr>
            </a:lvl2pPr>
            <a:lvl3pPr>
              <a:buNone/>
              <a:defRPr sz="1800">
                <a:latin typeface="+mn-lt"/>
              </a:defRPr>
            </a:lvl3pPr>
            <a:lvl4pPr>
              <a:buNone/>
              <a:defRPr sz="1800">
                <a:latin typeface="+mn-lt"/>
              </a:defRPr>
            </a:lvl4pPr>
            <a:lvl5pPr>
              <a:buNone/>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40833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Page (full color photo version)">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8793163" y="2568575"/>
            <a:ext cx="350837" cy="1719263"/>
          </a:xfrm>
          <a:prstGeom prst="rect">
            <a:avLst/>
          </a:prstGeom>
          <a:solidFill>
            <a:srgbClr val="184D8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endParaRPr lang="en-US">
              <a:solidFill>
                <a:srgbClr val="FFFFFF"/>
              </a:solidFill>
              <a:latin typeface="Segoe"/>
            </a:endParaRPr>
          </a:p>
        </p:txBody>
      </p:sp>
      <p:cxnSp>
        <p:nvCxnSpPr>
          <p:cNvPr id="5" name="Straight Connector 4"/>
          <p:cNvCxnSpPr/>
          <p:nvPr userDrawn="1"/>
        </p:nvCxnSpPr>
        <p:spPr>
          <a:xfrm rot="5400000" flipH="1" flipV="1">
            <a:off x="7349332" y="3428206"/>
            <a:ext cx="2895600" cy="1587"/>
          </a:xfrm>
          <a:prstGeom prst="line">
            <a:avLst/>
          </a:prstGeom>
          <a:ln w="8890">
            <a:solidFill>
              <a:srgbClr val="184D82"/>
            </a:solidFill>
          </a:ln>
        </p:spPr>
        <p:style>
          <a:lnRef idx="1">
            <a:schemeClr val="accent1"/>
          </a:lnRef>
          <a:fillRef idx="0">
            <a:schemeClr val="accent1"/>
          </a:fillRef>
          <a:effectRef idx="0">
            <a:schemeClr val="accent1"/>
          </a:effectRef>
          <a:fontRef idx="minor">
            <a:schemeClr val="tx1"/>
          </a:fontRef>
        </p:style>
      </p:cxnSp>
      <p:pic>
        <p:nvPicPr>
          <p:cNvPr id="6" name="Picture 9" descr="Umbrella_Photo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582863"/>
            <a:ext cx="3887788" cy="170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rot="5400000" flipH="1" flipV="1">
            <a:off x="2443957" y="3428206"/>
            <a:ext cx="2895600" cy="1587"/>
          </a:xfrm>
          <a:prstGeom prst="line">
            <a:avLst/>
          </a:prstGeom>
          <a:ln w="8890">
            <a:solidFill>
              <a:srgbClr val="184D82"/>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4109856" y="1858298"/>
            <a:ext cx="4481079" cy="553063"/>
          </a:xfrm>
        </p:spPr>
        <p:txBody>
          <a:bodyPr>
            <a:noAutofit/>
          </a:bodyPr>
          <a:lstStyle>
            <a:lvl1pPr marL="0" indent="-342900">
              <a:buNone/>
              <a:defRPr sz="3200" baseline="0">
                <a:solidFill>
                  <a:srgbClr val="00467F"/>
                </a:solidFill>
                <a:latin typeface="Segoe Semibold" pitchFamily="34" charset="0"/>
              </a:defRPr>
            </a:lvl1pPr>
            <a:lvl2pPr>
              <a:buNone/>
              <a:defRPr/>
            </a:lvl2pPr>
          </a:lstStyle>
          <a:p>
            <a:pPr lvl="0"/>
            <a:r>
              <a:rPr lang="en-US" smtClean="0"/>
              <a:t>Click to edit Master text styles</a:t>
            </a:r>
          </a:p>
        </p:txBody>
      </p:sp>
      <p:sp>
        <p:nvSpPr>
          <p:cNvPr id="12" name="Text Placeholder 11"/>
          <p:cNvSpPr>
            <a:spLocks noGrp="1"/>
          </p:cNvSpPr>
          <p:nvPr>
            <p:ph type="body" sz="quarter" idx="15"/>
          </p:nvPr>
        </p:nvSpPr>
        <p:spPr>
          <a:xfrm>
            <a:off x="4109856" y="2536160"/>
            <a:ext cx="4476135" cy="2559408"/>
          </a:xfrm>
        </p:spPr>
        <p:txBody>
          <a:bodyPr>
            <a:normAutofit/>
          </a:bodyPr>
          <a:lstStyle>
            <a:lvl1pPr marL="228600" indent="-228600">
              <a:lnSpc>
                <a:spcPts val="2720"/>
              </a:lnSpc>
              <a:buClr>
                <a:srgbClr val="5191CD"/>
              </a:buClr>
              <a:buFont typeface="MS PMincho" pitchFamily="18" charset="-128"/>
              <a:buChar char="◉"/>
              <a:defRPr sz="1800">
                <a:solidFill>
                  <a:srgbClr val="646464"/>
                </a:solidFill>
                <a:latin typeface="+mn-lt"/>
              </a:defRPr>
            </a:lvl1pPr>
            <a:lvl2pPr>
              <a:buNone/>
              <a:defRPr sz="1800">
                <a:latin typeface="+mn-lt"/>
              </a:defRPr>
            </a:lvl2pPr>
            <a:lvl3pPr>
              <a:buNone/>
              <a:defRPr sz="1800">
                <a:latin typeface="+mn-lt"/>
              </a:defRPr>
            </a:lvl3pPr>
            <a:lvl4pPr>
              <a:buNone/>
              <a:defRPr sz="1800">
                <a:latin typeface="+mn-lt"/>
              </a:defRPr>
            </a:lvl4pPr>
            <a:lvl5pPr>
              <a:buNone/>
              <a:defRPr sz="180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52617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mo page (icon version)">
    <p:spTree>
      <p:nvGrpSpPr>
        <p:cNvPr id="1" name=""/>
        <p:cNvGrpSpPr/>
        <p:nvPr/>
      </p:nvGrpSpPr>
      <p:grpSpPr>
        <a:xfrm>
          <a:off x="0" y="0"/>
          <a:ext cx="0" cy="0"/>
          <a:chOff x="0" y="0"/>
          <a:chExt cx="0" cy="0"/>
        </a:xfrm>
      </p:grpSpPr>
      <p:pic>
        <p:nvPicPr>
          <p:cNvPr id="4" name="Picture 6" descr="IconBanner_Umbrella.png"/>
          <p:cNvPicPr>
            <a:picLocks noChangeAspect="1"/>
          </p:cNvPicPr>
          <p:nvPr userDrawn="1"/>
        </p:nvPicPr>
        <p:blipFill>
          <a:blip r:embed="rId2">
            <a:extLst>
              <a:ext uri="{28A0092B-C50C-407E-A947-70E740481C1C}">
                <a14:useLocalDpi xmlns:a14="http://schemas.microsoft.com/office/drawing/2010/main" val="0"/>
              </a:ext>
            </a:extLst>
          </a:blip>
          <a:srcRect r="-93"/>
          <a:stretch>
            <a:fillRect/>
          </a:stretch>
        </p:blipFill>
        <p:spPr bwMode="auto">
          <a:xfrm>
            <a:off x="52388" y="1976438"/>
            <a:ext cx="911860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Placeholder 9"/>
          <p:cNvSpPr>
            <a:spLocks noGrp="1"/>
          </p:cNvSpPr>
          <p:nvPr>
            <p:ph type="body" sz="quarter" idx="13"/>
          </p:nvPr>
        </p:nvSpPr>
        <p:spPr>
          <a:xfrm>
            <a:off x="4109856" y="2949797"/>
            <a:ext cx="4481079" cy="553063"/>
          </a:xfrm>
        </p:spPr>
        <p:txBody>
          <a:bodyPr>
            <a:noAutofit/>
          </a:bodyPr>
          <a:lstStyle>
            <a:lvl1pPr marL="0" indent="-342900">
              <a:buNone/>
              <a:defRPr sz="3200" baseline="0">
                <a:solidFill>
                  <a:srgbClr val="00467F"/>
                </a:solidFill>
                <a:latin typeface="Segoe Semibold" pitchFamily="34" charset="0"/>
              </a:defRPr>
            </a:lvl1pPr>
            <a:lvl2pPr>
              <a:buNone/>
              <a:defRPr/>
            </a:lvl2pPr>
          </a:lstStyle>
          <a:p>
            <a:pPr lvl="0"/>
            <a:r>
              <a:rPr lang="en-US" smtClean="0"/>
              <a:t>Click to edit Master text styles</a:t>
            </a:r>
          </a:p>
        </p:txBody>
      </p:sp>
      <p:sp>
        <p:nvSpPr>
          <p:cNvPr id="21" name="Text Placeholder 21"/>
          <p:cNvSpPr>
            <a:spLocks noGrp="1"/>
          </p:cNvSpPr>
          <p:nvPr>
            <p:ph type="body" sz="quarter" idx="18"/>
          </p:nvPr>
        </p:nvSpPr>
        <p:spPr>
          <a:xfrm>
            <a:off x="4109855" y="3459165"/>
            <a:ext cx="4481079" cy="744537"/>
          </a:xfrm>
        </p:spPr>
        <p:txBody>
          <a:bodyPr>
            <a:normAutofit/>
          </a:bodyPr>
          <a:lstStyle>
            <a:lvl1pPr>
              <a:buNone/>
              <a:defRPr sz="1800" i="1" baseline="0">
                <a:solidFill>
                  <a:srgbClr val="646464"/>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354701219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Demo page (photo version)">
    <p:spTree>
      <p:nvGrpSpPr>
        <p:cNvPr id="1" name=""/>
        <p:cNvGrpSpPr/>
        <p:nvPr/>
      </p:nvGrpSpPr>
      <p:grpSpPr>
        <a:xfrm>
          <a:off x="0" y="0"/>
          <a:ext cx="0" cy="0"/>
          <a:chOff x="0" y="0"/>
          <a:chExt cx="0" cy="0"/>
        </a:xfrm>
      </p:grpSpPr>
      <p:pic>
        <p:nvPicPr>
          <p:cNvPr id="4" name="Picture 6" descr="Umbrella_Photo2.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581275"/>
            <a:ext cx="3892550"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ChangeArrowheads="1"/>
          </p:cNvSpPr>
          <p:nvPr userDrawn="1"/>
        </p:nvSpPr>
        <p:spPr bwMode="auto">
          <a:xfrm>
            <a:off x="8793163" y="2568575"/>
            <a:ext cx="350837" cy="1719263"/>
          </a:xfrm>
          <a:prstGeom prst="rect">
            <a:avLst/>
          </a:prstGeom>
          <a:solidFill>
            <a:srgbClr val="184D8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endParaRPr lang="en-US">
              <a:solidFill>
                <a:srgbClr val="FFFFFF"/>
              </a:solidFill>
              <a:latin typeface="Segoe"/>
            </a:endParaRPr>
          </a:p>
        </p:txBody>
      </p:sp>
      <p:cxnSp>
        <p:nvCxnSpPr>
          <p:cNvPr id="6" name="Straight Connector 5"/>
          <p:cNvCxnSpPr/>
          <p:nvPr userDrawn="1"/>
        </p:nvCxnSpPr>
        <p:spPr>
          <a:xfrm rot="5400000" flipH="1" flipV="1">
            <a:off x="7349332" y="3428206"/>
            <a:ext cx="2895600" cy="1587"/>
          </a:xfrm>
          <a:prstGeom prst="line">
            <a:avLst/>
          </a:prstGeom>
          <a:ln w="8890">
            <a:solidFill>
              <a:srgbClr val="184D8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rot="5400000" flipH="1" flipV="1">
            <a:off x="2443957" y="3428206"/>
            <a:ext cx="2895600" cy="1587"/>
          </a:xfrm>
          <a:prstGeom prst="line">
            <a:avLst/>
          </a:prstGeom>
          <a:ln w="8890">
            <a:solidFill>
              <a:srgbClr val="184D82"/>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4109856" y="2949797"/>
            <a:ext cx="4481079" cy="553063"/>
          </a:xfrm>
        </p:spPr>
        <p:txBody>
          <a:bodyPr>
            <a:noAutofit/>
          </a:bodyPr>
          <a:lstStyle>
            <a:lvl1pPr marL="0" indent="-342900">
              <a:buNone/>
              <a:defRPr sz="3200" baseline="0">
                <a:solidFill>
                  <a:srgbClr val="00467F"/>
                </a:solidFill>
                <a:latin typeface="Segoe Semibold" pitchFamily="34" charset="0"/>
              </a:defRPr>
            </a:lvl1pPr>
            <a:lvl2pPr>
              <a:buNone/>
              <a:defRPr/>
            </a:lvl2pPr>
          </a:lstStyle>
          <a:p>
            <a:pPr lvl="0"/>
            <a:r>
              <a:rPr lang="en-US" smtClean="0"/>
              <a:t>Click to edit Master text styles</a:t>
            </a:r>
          </a:p>
        </p:txBody>
      </p:sp>
      <p:sp>
        <p:nvSpPr>
          <p:cNvPr id="22" name="Text Placeholder 21"/>
          <p:cNvSpPr>
            <a:spLocks noGrp="1"/>
          </p:cNvSpPr>
          <p:nvPr>
            <p:ph type="body" sz="quarter" idx="18"/>
          </p:nvPr>
        </p:nvSpPr>
        <p:spPr>
          <a:xfrm>
            <a:off x="4109855" y="3459165"/>
            <a:ext cx="4481079" cy="744537"/>
          </a:xfrm>
        </p:spPr>
        <p:txBody>
          <a:bodyPr>
            <a:normAutofit/>
          </a:bodyPr>
          <a:lstStyle>
            <a:lvl1pPr>
              <a:buNone/>
              <a:defRPr sz="1800" i="1" baseline="0">
                <a:solidFill>
                  <a:srgbClr val="646464"/>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9764290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Demo page (full color photo version)">
    <p:spTree>
      <p:nvGrpSpPr>
        <p:cNvPr id="1" name=""/>
        <p:cNvGrpSpPr/>
        <p:nvPr/>
      </p:nvGrpSpPr>
      <p:grpSpPr>
        <a:xfrm>
          <a:off x="0" y="0"/>
          <a:ext cx="0" cy="0"/>
          <a:chOff x="0" y="0"/>
          <a:chExt cx="0" cy="0"/>
        </a:xfrm>
      </p:grpSpPr>
      <p:sp>
        <p:nvSpPr>
          <p:cNvPr id="4" name="Rectangle 6"/>
          <p:cNvSpPr>
            <a:spLocks noChangeArrowheads="1"/>
          </p:cNvSpPr>
          <p:nvPr userDrawn="1"/>
        </p:nvSpPr>
        <p:spPr bwMode="auto">
          <a:xfrm>
            <a:off x="8793163" y="2568575"/>
            <a:ext cx="350837" cy="1719263"/>
          </a:xfrm>
          <a:prstGeom prst="rect">
            <a:avLst/>
          </a:prstGeom>
          <a:solidFill>
            <a:srgbClr val="184D8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p>
            <a:pPr algn="ctr"/>
            <a:endParaRPr lang="en-US">
              <a:solidFill>
                <a:srgbClr val="FFFFFF"/>
              </a:solidFill>
              <a:latin typeface="Segoe"/>
            </a:endParaRPr>
          </a:p>
        </p:txBody>
      </p:sp>
      <p:cxnSp>
        <p:nvCxnSpPr>
          <p:cNvPr id="5" name="Straight Connector 4"/>
          <p:cNvCxnSpPr/>
          <p:nvPr userDrawn="1"/>
        </p:nvCxnSpPr>
        <p:spPr>
          <a:xfrm rot="5400000" flipH="1" flipV="1">
            <a:off x="7349332" y="3428206"/>
            <a:ext cx="2895600" cy="1587"/>
          </a:xfrm>
          <a:prstGeom prst="line">
            <a:avLst/>
          </a:prstGeom>
          <a:ln w="8890">
            <a:solidFill>
              <a:srgbClr val="184D82"/>
            </a:solidFill>
          </a:ln>
        </p:spPr>
        <p:style>
          <a:lnRef idx="1">
            <a:schemeClr val="accent1"/>
          </a:lnRef>
          <a:fillRef idx="0">
            <a:schemeClr val="accent1"/>
          </a:fillRef>
          <a:effectRef idx="0">
            <a:schemeClr val="accent1"/>
          </a:effectRef>
          <a:fontRef idx="minor">
            <a:schemeClr val="tx1"/>
          </a:fontRef>
        </p:style>
      </p:cxnSp>
      <p:pic>
        <p:nvPicPr>
          <p:cNvPr id="6" name="Picture 9" descr="Umbrella_Photo2_colo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581275"/>
            <a:ext cx="3889375"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userDrawn="1"/>
        </p:nvCxnSpPr>
        <p:spPr>
          <a:xfrm rot="5400000" flipH="1" flipV="1">
            <a:off x="2443957" y="3428206"/>
            <a:ext cx="2895600" cy="1587"/>
          </a:xfrm>
          <a:prstGeom prst="line">
            <a:avLst/>
          </a:prstGeom>
          <a:ln w="8890">
            <a:solidFill>
              <a:srgbClr val="184D82"/>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p:nvPr>
        </p:nvSpPr>
        <p:spPr>
          <a:xfrm>
            <a:off x="4109856" y="2949797"/>
            <a:ext cx="4481079" cy="553063"/>
          </a:xfrm>
        </p:spPr>
        <p:txBody>
          <a:bodyPr>
            <a:noAutofit/>
          </a:bodyPr>
          <a:lstStyle>
            <a:lvl1pPr marL="0" indent="-342900">
              <a:buNone/>
              <a:defRPr sz="3200" baseline="0">
                <a:solidFill>
                  <a:srgbClr val="00467F"/>
                </a:solidFill>
                <a:latin typeface="Segoe Semibold" pitchFamily="34" charset="0"/>
              </a:defRPr>
            </a:lvl1pPr>
            <a:lvl2pPr>
              <a:buNone/>
              <a:defRPr/>
            </a:lvl2pPr>
          </a:lstStyle>
          <a:p>
            <a:pPr lvl="0"/>
            <a:r>
              <a:rPr lang="en-US" smtClean="0"/>
              <a:t>Click to edit Master text styles</a:t>
            </a:r>
          </a:p>
        </p:txBody>
      </p:sp>
      <p:sp>
        <p:nvSpPr>
          <p:cNvPr id="22" name="Text Placeholder 21"/>
          <p:cNvSpPr>
            <a:spLocks noGrp="1"/>
          </p:cNvSpPr>
          <p:nvPr>
            <p:ph type="body" sz="quarter" idx="18"/>
          </p:nvPr>
        </p:nvSpPr>
        <p:spPr>
          <a:xfrm>
            <a:off x="4109855" y="3459165"/>
            <a:ext cx="4481079" cy="744537"/>
          </a:xfrm>
        </p:spPr>
        <p:txBody>
          <a:bodyPr>
            <a:normAutofit/>
          </a:bodyPr>
          <a:lstStyle>
            <a:lvl1pPr>
              <a:buNone/>
              <a:defRPr sz="1800" i="1" baseline="0">
                <a:solidFill>
                  <a:srgbClr val="646464"/>
                </a:solidFill>
                <a:latin typeface="+mn-lt"/>
              </a:defRPr>
            </a:lvl1pPr>
          </a:lstStyle>
          <a:p>
            <a:pPr lvl="0"/>
            <a:r>
              <a:rPr lang="en-US" smtClean="0"/>
              <a:t>Click to edit Master text styles</a:t>
            </a:r>
          </a:p>
        </p:txBody>
      </p:sp>
    </p:spTree>
    <p:extLst>
      <p:ext uri="{BB962C8B-B14F-4D97-AF65-F5344CB8AC3E}">
        <p14:creationId xmlns:p14="http://schemas.microsoft.com/office/powerpoint/2010/main" val="26073047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30188"/>
            <a:ext cx="8229600"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3493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6"/>
          <p:cNvSpPr>
            <a:spLocks noGrp="1"/>
          </p:cNvSpPr>
          <p:nvPr>
            <p:ph type="sldNum" sz="quarter" idx="4"/>
          </p:nvPr>
        </p:nvSpPr>
        <p:spPr>
          <a:xfrm>
            <a:off x="8362950" y="6356350"/>
            <a:ext cx="323850" cy="365125"/>
          </a:xfrm>
          <a:prstGeom prst="rect">
            <a:avLst/>
          </a:prstGeom>
        </p:spPr>
        <p:txBody>
          <a:bodyPr vert="horz" lIns="91440" tIns="45720" rIns="91440" bIns="45720" rtlCol="0" anchor="ctr"/>
          <a:lstStyle>
            <a:lvl1pPr algn="l" fontAlgn="auto">
              <a:spcBef>
                <a:spcPts val="0"/>
              </a:spcBef>
              <a:spcAft>
                <a:spcPts val="0"/>
              </a:spcAft>
              <a:defRPr sz="800">
                <a:solidFill>
                  <a:schemeClr val="bg1"/>
                </a:solidFill>
                <a:latin typeface="Segoe" pitchFamily="34" charset="0"/>
                <a:cs typeface="+mn-cs"/>
              </a:defRPr>
            </a:lvl1pPr>
          </a:lstStyle>
          <a:p>
            <a:pPr>
              <a:defRPr/>
            </a:pPr>
            <a:fld id="{213C6B82-93FF-4B04-98E4-73A28B4E9651}" type="slidenum">
              <a:rPr lang="en-US"/>
              <a:pPr>
                <a:defRPr/>
              </a:pPr>
              <a:t>‹#›</a:t>
            </a:fld>
            <a:endParaRPr lang="en-US" dirty="0"/>
          </a:p>
        </p:txBody>
      </p:sp>
      <p:sp>
        <p:nvSpPr>
          <p:cNvPr id="8" name="Footer Placeholder 5"/>
          <p:cNvSpPr>
            <a:spLocks noGrp="1"/>
          </p:cNvSpPr>
          <p:nvPr>
            <p:ph type="ftr" sz="quarter" idx="3"/>
          </p:nvPr>
        </p:nvSpPr>
        <p:spPr>
          <a:xfrm>
            <a:off x="3271838" y="6356350"/>
            <a:ext cx="5178425" cy="365125"/>
          </a:xfrm>
          <a:prstGeom prst="rect">
            <a:avLst/>
          </a:prstGeom>
        </p:spPr>
        <p:txBody>
          <a:bodyPr vert="horz" lIns="91440" tIns="45720" rIns="91440" bIns="45720" rtlCol="0" anchor="ctr"/>
          <a:lstStyle>
            <a:lvl1pPr marL="0" algn="r" defTabSz="914400" rtl="0" eaLnBrk="1" fontAlgn="auto" latinLnBrk="0" hangingPunct="1">
              <a:spcBef>
                <a:spcPts val="0"/>
              </a:spcBef>
              <a:spcAft>
                <a:spcPts val="0"/>
              </a:spcAft>
              <a:defRPr lang="en-US" sz="800" kern="1200">
                <a:solidFill>
                  <a:srgbClr val="A4D7F4"/>
                </a:solidFill>
                <a:latin typeface="Segoe" pitchFamily="34" charset="0"/>
                <a:ea typeface="+mn-ea"/>
                <a:cs typeface="+mn-cs"/>
              </a:defRPr>
            </a:lvl1pPr>
          </a:lstStyle>
          <a:p>
            <a:pPr>
              <a:defRPr/>
            </a:pPr>
            <a:r>
              <a:t>Microsoft confidential   |</a:t>
            </a:r>
          </a:p>
        </p:txBody>
      </p:sp>
    </p:spTree>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58" r:id="rId12"/>
    <p:sldLayoutId id="2147483859" r:id="rId13"/>
    <p:sldLayoutId id="2147483860" r:id="rId14"/>
    <p:sldLayoutId id="2147483861" r:id="rId15"/>
    <p:sldLayoutId id="2147483862" r:id="rId16"/>
    <p:sldLayoutId id="2147483863" r:id="rId17"/>
  </p:sldLayoutIdLst>
  <p:hf hdr="0" dt="0"/>
  <p:txStyles>
    <p:titleStyle>
      <a:lvl1pPr algn="l" rtl="0" eaLnBrk="0" fontAlgn="base" hangingPunct="0">
        <a:spcBef>
          <a:spcPct val="0"/>
        </a:spcBef>
        <a:spcAft>
          <a:spcPct val="0"/>
        </a:spcAft>
        <a:defRPr lang="en-US" sz="3200" kern="1200" dirty="0">
          <a:solidFill>
            <a:srgbClr val="00467F"/>
          </a:solidFill>
          <a:latin typeface="Segoe Semibold" pitchFamily="34" charset="0"/>
          <a:ea typeface="+mj-ea"/>
          <a:cs typeface="+mj-cs"/>
        </a:defRPr>
      </a:lvl1pPr>
      <a:lvl2pPr algn="l" rtl="0" eaLnBrk="0" fontAlgn="base" hangingPunct="0">
        <a:spcBef>
          <a:spcPct val="0"/>
        </a:spcBef>
        <a:spcAft>
          <a:spcPct val="0"/>
        </a:spcAft>
        <a:defRPr sz="3200">
          <a:solidFill>
            <a:srgbClr val="00467F"/>
          </a:solidFill>
          <a:latin typeface="Segoe Semibold"/>
        </a:defRPr>
      </a:lvl2pPr>
      <a:lvl3pPr algn="l" rtl="0" eaLnBrk="0" fontAlgn="base" hangingPunct="0">
        <a:spcBef>
          <a:spcPct val="0"/>
        </a:spcBef>
        <a:spcAft>
          <a:spcPct val="0"/>
        </a:spcAft>
        <a:defRPr sz="3200">
          <a:solidFill>
            <a:srgbClr val="00467F"/>
          </a:solidFill>
          <a:latin typeface="Segoe Semibold"/>
        </a:defRPr>
      </a:lvl3pPr>
      <a:lvl4pPr algn="l" rtl="0" eaLnBrk="0" fontAlgn="base" hangingPunct="0">
        <a:spcBef>
          <a:spcPct val="0"/>
        </a:spcBef>
        <a:spcAft>
          <a:spcPct val="0"/>
        </a:spcAft>
        <a:defRPr sz="3200">
          <a:solidFill>
            <a:srgbClr val="00467F"/>
          </a:solidFill>
          <a:latin typeface="Segoe Semibold"/>
        </a:defRPr>
      </a:lvl4pPr>
      <a:lvl5pPr algn="l" rtl="0" eaLnBrk="0" fontAlgn="base" hangingPunct="0">
        <a:spcBef>
          <a:spcPct val="0"/>
        </a:spcBef>
        <a:spcAft>
          <a:spcPct val="0"/>
        </a:spcAft>
        <a:defRPr sz="3200">
          <a:solidFill>
            <a:srgbClr val="00467F"/>
          </a:solidFill>
          <a:latin typeface="Segoe Semibold"/>
        </a:defRPr>
      </a:lvl5pPr>
      <a:lvl6pPr marL="457200" algn="l" rtl="0" fontAlgn="base">
        <a:spcBef>
          <a:spcPct val="0"/>
        </a:spcBef>
        <a:spcAft>
          <a:spcPct val="0"/>
        </a:spcAft>
        <a:defRPr sz="3200">
          <a:solidFill>
            <a:srgbClr val="00467F"/>
          </a:solidFill>
          <a:latin typeface="Segoe Semibold"/>
        </a:defRPr>
      </a:lvl6pPr>
      <a:lvl7pPr marL="914400" algn="l" rtl="0" fontAlgn="base">
        <a:spcBef>
          <a:spcPct val="0"/>
        </a:spcBef>
        <a:spcAft>
          <a:spcPct val="0"/>
        </a:spcAft>
        <a:defRPr sz="3200">
          <a:solidFill>
            <a:srgbClr val="00467F"/>
          </a:solidFill>
          <a:latin typeface="Segoe Semibold"/>
        </a:defRPr>
      </a:lvl7pPr>
      <a:lvl8pPr marL="1371600" algn="l" rtl="0" fontAlgn="base">
        <a:spcBef>
          <a:spcPct val="0"/>
        </a:spcBef>
        <a:spcAft>
          <a:spcPct val="0"/>
        </a:spcAft>
        <a:defRPr sz="3200">
          <a:solidFill>
            <a:srgbClr val="00467F"/>
          </a:solidFill>
          <a:latin typeface="Segoe Semibold"/>
        </a:defRPr>
      </a:lvl8pPr>
      <a:lvl9pPr marL="1828800" algn="l" rtl="0" fontAlgn="base">
        <a:spcBef>
          <a:spcPct val="0"/>
        </a:spcBef>
        <a:spcAft>
          <a:spcPct val="0"/>
        </a:spcAft>
        <a:defRPr sz="3200">
          <a:solidFill>
            <a:srgbClr val="00467F"/>
          </a:solidFill>
          <a:latin typeface="Segoe Semibold"/>
        </a:defRPr>
      </a:lvl9pPr>
    </p:titleStyle>
    <p:bodyStyle>
      <a:lvl1pPr marL="228600" indent="-228600" algn="l" rtl="0" eaLnBrk="0" fontAlgn="base" hangingPunct="0">
        <a:spcBef>
          <a:spcPct val="20000"/>
        </a:spcBef>
        <a:spcAft>
          <a:spcPct val="0"/>
        </a:spcAft>
        <a:buClr>
          <a:srgbClr val="A4D7F4"/>
        </a:buClr>
        <a:buFont typeface="Lucida Sans Unicode" pitchFamily="34" charset="0"/>
        <a:buChar char="∙"/>
        <a:defRPr lang="en-US" sz="2000" kern="1200" dirty="0">
          <a:solidFill>
            <a:srgbClr val="646464"/>
          </a:solidFill>
          <a:latin typeface="Segoe Semibold" pitchFamily="34" charset="0"/>
          <a:ea typeface="+mn-ea"/>
          <a:cs typeface="+mn-cs"/>
        </a:defRPr>
      </a:lvl1pPr>
      <a:lvl2pPr marL="457200" indent="-228600" algn="l" rtl="0" eaLnBrk="0" fontAlgn="base" hangingPunct="0">
        <a:spcBef>
          <a:spcPct val="20000"/>
        </a:spcBef>
        <a:spcAft>
          <a:spcPct val="0"/>
        </a:spcAft>
        <a:buClr>
          <a:srgbClr val="A4D7F4"/>
        </a:buClr>
        <a:buFont typeface="MS PMincho" pitchFamily="18" charset="-128"/>
        <a:buChar char="◉"/>
        <a:defRPr lang="en-US" kern="1200" dirty="0">
          <a:solidFill>
            <a:srgbClr val="646464"/>
          </a:solidFill>
          <a:latin typeface="Segoe" pitchFamily="34" charset="0"/>
          <a:ea typeface="+mn-ea"/>
          <a:cs typeface="+mn-cs"/>
        </a:defRPr>
      </a:lvl2pPr>
      <a:lvl3pPr marL="685800" indent="-228600" algn="l" rtl="0" eaLnBrk="0" fontAlgn="base" hangingPunct="0">
        <a:spcBef>
          <a:spcPct val="20000"/>
        </a:spcBef>
        <a:spcAft>
          <a:spcPct val="0"/>
        </a:spcAft>
        <a:buClr>
          <a:srgbClr val="A4D7F4"/>
        </a:buClr>
        <a:buFont typeface="Courier New" pitchFamily="49" charset="0"/>
        <a:buChar char="○"/>
        <a:tabLst>
          <a:tab pos="685800" algn="l"/>
        </a:tabLst>
        <a:defRPr lang="en-US" sz="1600" kern="1200" dirty="0">
          <a:solidFill>
            <a:srgbClr val="646464"/>
          </a:solidFill>
          <a:latin typeface="Segoe" pitchFamily="34" charset="0"/>
          <a:ea typeface="+mn-ea"/>
          <a:cs typeface="+mn-cs"/>
        </a:defRPr>
      </a:lvl3pPr>
      <a:lvl4pPr marL="914400" indent="-228600" algn="l" rtl="0" eaLnBrk="0" fontAlgn="base" hangingPunct="0">
        <a:spcBef>
          <a:spcPct val="20000"/>
        </a:spcBef>
        <a:spcAft>
          <a:spcPct val="0"/>
        </a:spcAft>
        <a:buClr>
          <a:srgbClr val="A4D7F4"/>
        </a:buClr>
        <a:buFont typeface="Segoe"/>
        <a:buChar char="•"/>
        <a:defRPr lang="en-US" sz="1400" kern="1200" dirty="0">
          <a:solidFill>
            <a:srgbClr val="646464"/>
          </a:solidFill>
          <a:latin typeface="Segoe" pitchFamily="34" charset="0"/>
          <a:ea typeface="+mn-ea"/>
          <a:cs typeface="+mn-cs"/>
        </a:defRPr>
      </a:lvl4pPr>
      <a:lvl5pPr marL="2057400" indent="-228600" algn="l" rtl="0" eaLnBrk="0" fontAlgn="base" hangingPunct="0">
        <a:spcBef>
          <a:spcPct val="20000"/>
        </a:spcBef>
        <a:spcAft>
          <a:spcPct val="0"/>
        </a:spcAft>
        <a:buClr>
          <a:srgbClr val="73C167"/>
        </a:buClr>
        <a:buFont typeface="Arial" pitchFamily="34" charset="0"/>
        <a:buChar char="»"/>
        <a:defRPr lang="en-US" sz="2000" kern="1200" dirty="0">
          <a:solidFill>
            <a:srgbClr val="646464"/>
          </a:solidFill>
          <a:latin typeface="Segoe Semibold"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30188"/>
            <a:ext cx="8229600" cy="107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3493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6"/>
          <p:cNvSpPr>
            <a:spLocks noGrp="1"/>
          </p:cNvSpPr>
          <p:nvPr>
            <p:ph type="sldNum" sz="quarter" idx="4"/>
          </p:nvPr>
        </p:nvSpPr>
        <p:spPr>
          <a:xfrm>
            <a:off x="8362950" y="6356350"/>
            <a:ext cx="323850" cy="365125"/>
          </a:xfrm>
          <a:prstGeom prst="rect">
            <a:avLst/>
          </a:prstGeom>
        </p:spPr>
        <p:txBody>
          <a:bodyPr vert="horz" lIns="91440" tIns="45720" rIns="91440" bIns="45720" rtlCol="0" anchor="ctr"/>
          <a:lstStyle>
            <a:lvl1pPr algn="l" fontAlgn="auto">
              <a:spcBef>
                <a:spcPts val="0"/>
              </a:spcBef>
              <a:spcAft>
                <a:spcPts val="0"/>
              </a:spcAft>
              <a:defRPr sz="800">
                <a:solidFill>
                  <a:prstClr val="black">
                    <a:tint val="75000"/>
                  </a:prstClr>
                </a:solidFill>
                <a:latin typeface="Segoe" pitchFamily="34" charset="0"/>
                <a:cs typeface="+mn-cs"/>
              </a:defRPr>
            </a:lvl1pPr>
          </a:lstStyle>
          <a:p>
            <a:pPr>
              <a:defRPr/>
            </a:pPr>
            <a:fld id="{3D1C40E8-B106-4E2A-9205-3720E6FE127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64" r:id="rId1"/>
    <p:sldLayoutId id="2147483865" r:id="rId2"/>
    <p:sldLayoutId id="2147483868" r:id="rId3"/>
    <p:sldLayoutId id="2147483869" r:id="rId4"/>
    <p:sldLayoutId id="2147483870" r:id="rId5"/>
    <p:sldLayoutId id="2147483871" r:id="rId6"/>
  </p:sldLayoutIdLst>
  <p:timing>
    <p:tnLst>
      <p:par>
        <p:cTn id="1" dur="indefinite" restart="never" nodeType="tmRoot"/>
      </p:par>
    </p:tnLst>
  </p:timing>
  <p:hf hdr="0" dt="0"/>
  <p:txStyles>
    <p:titleStyle>
      <a:lvl1pPr algn="l" rtl="0" eaLnBrk="0" fontAlgn="base" hangingPunct="0">
        <a:spcBef>
          <a:spcPct val="0"/>
        </a:spcBef>
        <a:spcAft>
          <a:spcPct val="0"/>
        </a:spcAft>
        <a:defRPr lang="en-US" sz="3200" kern="1200" dirty="0">
          <a:solidFill>
            <a:srgbClr val="00467F"/>
          </a:solidFill>
          <a:latin typeface="Segoe Semibold" pitchFamily="34" charset="0"/>
          <a:ea typeface="+mj-ea"/>
          <a:cs typeface="+mj-cs"/>
        </a:defRPr>
      </a:lvl1pPr>
      <a:lvl2pPr algn="l" rtl="0" eaLnBrk="0" fontAlgn="base" hangingPunct="0">
        <a:spcBef>
          <a:spcPct val="0"/>
        </a:spcBef>
        <a:spcAft>
          <a:spcPct val="0"/>
        </a:spcAft>
        <a:defRPr sz="3200">
          <a:solidFill>
            <a:srgbClr val="00467F"/>
          </a:solidFill>
          <a:latin typeface="Segoe Semibold"/>
        </a:defRPr>
      </a:lvl2pPr>
      <a:lvl3pPr algn="l" rtl="0" eaLnBrk="0" fontAlgn="base" hangingPunct="0">
        <a:spcBef>
          <a:spcPct val="0"/>
        </a:spcBef>
        <a:spcAft>
          <a:spcPct val="0"/>
        </a:spcAft>
        <a:defRPr sz="3200">
          <a:solidFill>
            <a:srgbClr val="00467F"/>
          </a:solidFill>
          <a:latin typeface="Segoe Semibold"/>
        </a:defRPr>
      </a:lvl3pPr>
      <a:lvl4pPr algn="l" rtl="0" eaLnBrk="0" fontAlgn="base" hangingPunct="0">
        <a:spcBef>
          <a:spcPct val="0"/>
        </a:spcBef>
        <a:spcAft>
          <a:spcPct val="0"/>
        </a:spcAft>
        <a:defRPr sz="3200">
          <a:solidFill>
            <a:srgbClr val="00467F"/>
          </a:solidFill>
          <a:latin typeface="Segoe Semibold"/>
        </a:defRPr>
      </a:lvl4pPr>
      <a:lvl5pPr algn="l" rtl="0" eaLnBrk="0" fontAlgn="base" hangingPunct="0">
        <a:spcBef>
          <a:spcPct val="0"/>
        </a:spcBef>
        <a:spcAft>
          <a:spcPct val="0"/>
        </a:spcAft>
        <a:defRPr sz="3200">
          <a:solidFill>
            <a:srgbClr val="00467F"/>
          </a:solidFill>
          <a:latin typeface="Segoe Semibold"/>
        </a:defRPr>
      </a:lvl5pPr>
      <a:lvl6pPr marL="457200" algn="l" rtl="0" fontAlgn="base">
        <a:spcBef>
          <a:spcPct val="0"/>
        </a:spcBef>
        <a:spcAft>
          <a:spcPct val="0"/>
        </a:spcAft>
        <a:defRPr sz="3200">
          <a:solidFill>
            <a:srgbClr val="00467F"/>
          </a:solidFill>
          <a:latin typeface="Segoe Semibold"/>
        </a:defRPr>
      </a:lvl6pPr>
      <a:lvl7pPr marL="914400" algn="l" rtl="0" fontAlgn="base">
        <a:spcBef>
          <a:spcPct val="0"/>
        </a:spcBef>
        <a:spcAft>
          <a:spcPct val="0"/>
        </a:spcAft>
        <a:defRPr sz="3200">
          <a:solidFill>
            <a:srgbClr val="00467F"/>
          </a:solidFill>
          <a:latin typeface="Segoe Semibold"/>
        </a:defRPr>
      </a:lvl7pPr>
      <a:lvl8pPr marL="1371600" algn="l" rtl="0" fontAlgn="base">
        <a:spcBef>
          <a:spcPct val="0"/>
        </a:spcBef>
        <a:spcAft>
          <a:spcPct val="0"/>
        </a:spcAft>
        <a:defRPr sz="3200">
          <a:solidFill>
            <a:srgbClr val="00467F"/>
          </a:solidFill>
          <a:latin typeface="Segoe Semibold"/>
        </a:defRPr>
      </a:lvl8pPr>
      <a:lvl9pPr marL="1828800" algn="l" rtl="0" fontAlgn="base">
        <a:spcBef>
          <a:spcPct val="0"/>
        </a:spcBef>
        <a:spcAft>
          <a:spcPct val="0"/>
        </a:spcAft>
        <a:defRPr sz="3200">
          <a:solidFill>
            <a:srgbClr val="00467F"/>
          </a:solidFill>
          <a:latin typeface="Segoe Semibold"/>
        </a:defRPr>
      </a:lvl9pPr>
    </p:titleStyle>
    <p:bodyStyle>
      <a:lvl1pPr marL="228600" indent="-228600" algn="l" rtl="0" eaLnBrk="0" fontAlgn="base" hangingPunct="0">
        <a:spcBef>
          <a:spcPct val="20000"/>
        </a:spcBef>
        <a:spcAft>
          <a:spcPct val="0"/>
        </a:spcAft>
        <a:buClr>
          <a:srgbClr val="5191CD"/>
        </a:buClr>
        <a:buFont typeface="Lucida Sans Unicode" pitchFamily="34" charset="0"/>
        <a:buChar char="∙"/>
        <a:defRPr lang="en-US" sz="2000" kern="1200" dirty="0">
          <a:solidFill>
            <a:srgbClr val="646464"/>
          </a:solidFill>
          <a:latin typeface="Segoe Semibold" pitchFamily="34" charset="0"/>
          <a:ea typeface="+mn-ea"/>
          <a:cs typeface="+mn-cs"/>
        </a:defRPr>
      </a:lvl1pPr>
      <a:lvl2pPr marL="457200" indent="-228600" algn="l" rtl="0" eaLnBrk="0" fontAlgn="base" hangingPunct="0">
        <a:spcBef>
          <a:spcPct val="20000"/>
        </a:spcBef>
        <a:spcAft>
          <a:spcPct val="0"/>
        </a:spcAft>
        <a:buClr>
          <a:srgbClr val="5191CD"/>
        </a:buClr>
        <a:buFont typeface="MS PMincho" pitchFamily="18" charset="-128"/>
        <a:buChar char="◉"/>
        <a:defRPr lang="en-US" kern="1200" dirty="0">
          <a:solidFill>
            <a:srgbClr val="646464"/>
          </a:solidFill>
          <a:latin typeface="Segoe" pitchFamily="34" charset="0"/>
          <a:ea typeface="+mn-ea"/>
          <a:cs typeface="+mn-cs"/>
        </a:defRPr>
      </a:lvl2pPr>
      <a:lvl3pPr marL="685800" indent="-228600" algn="l" rtl="0" eaLnBrk="0" fontAlgn="base" hangingPunct="0">
        <a:spcBef>
          <a:spcPct val="20000"/>
        </a:spcBef>
        <a:spcAft>
          <a:spcPct val="0"/>
        </a:spcAft>
        <a:buClr>
          <a:srgbClr val="5191CD"/>
        </a:buClr>
        <a:buFont typeface="Courier New" pitchFamily="49" charset="0"/>
        <a:buChar char="○"/>
        <a:tabLst>
          <a:tab pos="685800" algn="l"/>
        </a:tabLst>
        <a:defRPr lang="en-US" sz="1600" kern="1200" dirty="0">
          <a:solidFill>
            <a:srgbClr val="646464"/>
          </a:solidFill>
          <a:latin typeface="Segoe" pitchFamily="34" charset="0"/>
          <a:ea typeface="+mn-ea"/>
          <a:cs typeface="+mn-cs"/>
        </a:defRPr>
      </a:lvl3pPr>
      <a:lvl4pPr marL="914400" indent="-228600" algn="l" rtl="0" eaLnBrk="0" fontAlgn="base" hangingPunct="0">
        <a:spcBef>
          <a:spcPct val="20000"/>
        </a:spcBef>
        <a:spcAft>
          <a:spcPct val="0"/>
        </a:spcAft>
        <a:buClr>
          <a:srgbClr val="5191CD"/>
        </a:buClr>
        <a:buFont typeface="Segoe"/>
        <a:buChar char="•"/>
        <a:defRPr lang="en-US" sz="1400" kern="1200" dirty="0">
          <a:solidFill>
            <a:srgbClr val="646464"/>
          </a:solidFill>
          <a:latin typeface="Segoe" pitchFamily="34" charset="0"/>
          <a:ea typeface="+mn-ea"/>
          <a:cs typeface="+mn-cs"/>
        </a:defRPr>
      </a:lvl4pPr>
      <a:lvl5pPr marL="2057400" indent="-228600" algn="l" rtl="0" eaLnBrk="0" fontAlgn="base" hangingPunct="0">
        <a:spcBef>
          <a:spcPct val="20000"/>
        </a:spcBef>
        <a:spcAft>
          <a:spcPct val="0"/>
        </a:spcAft>
        <a:buClr>
          <a:srgbClr val="73C167"/>
        </a:buClr>
        <a:buFont typeface="Arial" pitchFamily="34" charset="0"/>
        <a:buChar char="»"/>
        <a:defRPr lang="en-US" sz="2000" kern="1200" dirty="0">
          <a:solidFill>
            <a:srgbClr val="646464"/>
          </a:solidFill>
          <a:latin typeface="Segoe Semibold"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www.washingtonpost.com/business/technology/parting-with-privacy-with-a-quick-click-for-adolescents/2011/04/28/AF2gSjTG_story.html" TargetMode="External"/><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1.xml"/><Relationship Id="rId1" Type="http://schemas.openxmlformats.org/officeDocument/2006/relationships/vmlDrawing" Target="../drawings/vmlDrawing1.vml"/><Relationship Id="rId6" Type="http://schemas.openxmlformats.org/officeDocument/2006/relationships/image" Target="../media/image23.jpeg"/><Relationship Id="rId5" Type="http://schemas.openxmlformats.org/officeDocument/2006/relationships/image" Target="../media/image22.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www.how-to-text-message.com/texting-abbreviations-symbols.php" TargetMode="External"/><Relationship Id="rId2" Type="http://schemas.openxmlformats.org/officeDocument/2006/relationships/notesSlide" Target="../notesSlides/notesSlide18.xml"/><Relationship Id="rId1" Type="http://schemas.openxmlformats.org/officeDocument/2006/relationships/slideLayout" Target="../slideLayouts/slideLayout19.xml"/><Relationship Id="rId4" Type="http://schemas.openxmlformats.org/officeDocument/2006/relationships/hyperlink" Target="http://www.theesa.com/facts/gameplayer.asp"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hyperlink" Target="http://www.youtube.com/watch?v=_o8auwnJtqE" TargetMode="External"/><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6.png"/><Relationship Id="rId26" Type="http://schemas.openxmlformats.org/officeDocument/2006/relationships/image" Target="../media/image54.png"/><Relationship Id="rId3" Type="http://schemas.openxmlformats.org/officeDocument/2006/relationships/image" Target="../media/image31.png"/><Relationship Id="rId21" Type="http://schemas.openxmlformats.org/officeDocument/2006/relationships/image" Target="../media/image49.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5" Type="http://schemas.openxmlformats.org/officeDocument/2006/relationships/image" Target="../media/image53.png"/><Relationship Id="rId2" Type="http://schemas.openxmlformats.org/officeDocument/2006/relationships/notesSlide" Target="../notesSlides/notesSlide26.xml"/><Relationship Id="rId16" Type="http://schemas.openxmlformats.org/officeDocument/2006/relationships/image" Target="../media/image44.png"/><Relationship Id="rId20" Type="http://schemas.openxmlformats.org/officeDocument/2006/relationships/image" Target="../media/image48.png"/><Relationship Id="rId29" Type="http://schemas.openxmlformats.org/officeDocument/2006/relationships/image" Target="../media/image57.png"/><Relationship Id="rId1" Type="http://schemas.openxmlformats.org/officeDocument/2006/relationships/slideLayout" Target="../slideLayouts/slideLayout19.xml"/><Relationship Id="rId6" Type="http://schemas.openxmlformats.org/officeDocument/2006/relationships/image" Target="../media/image34.png"/><Relationship Id="rId11" Type="http://schemas.openxmlformats.org/officeDocument/2006/relationships/image" Target="../media/image39.png"/><Relationship Id="rId24" Type="http://schemas.openxmlformats.org/officeDocument/2006/relationships/image" Target="../media/image52.png"/><Relationship Id="rId5" Type="http://schemas.openxmlformats.org/officeDocument/2006/relationships/image" Target="../media/image33.png"/><Relationship Id="rId15" Type="http://schemas.openxmlformats.org/officeDocument/2006/relationships/image" Target="../media/image43.png"/><Relationship Id="rId23" Type="http://schemas.openxmlformats.org/officeDocument/2006/relationships/image" Target="../media/image51.png"/><Relationship Id="rId28" Type="http://schemas.openxmlformats.org/officeDocument/2006/relationships/image" Target="../media/image56.png"/><Relationship Id="rId10" Type="http://schemas.openxmlformats.org/officeDocument/2006/relationships/image" Target="../media/image38.png"/><Relationship Id="rId19" Type="http://schemas.openxmlformats.org/officeDocument/2006/relationships/image" Target="../media/image47.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 Id="rId22" Type="http://schemas.openxmlformats.org/officeDocument/2006/relationships/image" Target="../media/image50.png"/><Relationship Id="rId27" Type="http://schemas.openxmlformats.org/officeDocument/2006/relationships/image" Target="../media/image55.png"/><Relationship Id="rId30" Type="http://schemas.openxmlformats.org/officeDocument/2006/relationships/image" Target="../media/image58.png"/></Relationships>
</file>

<file path=ppt/slides/_rels/slide27.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8" Type="http://schemas.openxmlformats.org/officeDocument/2006/relationships/hyperlink" Target="http://www.youtube.com/watch?v=uGPxxDYwT94" TargetMode="External"/><Relationship Id="rId3" Type="http://schemas.openxmlformats.org/officeDocument/2006/relationships/hyperlink" Target="http://www.opendns.com/" TargetMode="External"/><Relationship Id="rId7" Type="http://schemas.openxmlformats.org/officeDocument/2006/relationships/hyperlink" Target="http://www.microsoft.com/security-essentials" TargetMode="External"/><Relationship Id="rId2" Type="http://schemas.openxmlformats.org/officeDocument/2006/relationships/notesSlide" Target="../notesSlides/notesSlide29.xml"/><Relationship Id="rId1" Type="http://schemas.openxmlformats.org/officeDocument/2006/relationships/slideLayout" Target="../slideLayouts/slideLayout19.xml"/><Relationship Id="rId6" Type="http://schemas.openxmlformats.org/officeDocument/2006/relationships/hyperlink" Target="http://www.microsoft.com/security/pc-security/ie9.aspx" TargetMode="External"/><Relationship Id="rId5" Type="http://schemas.openxmlformats.org/officeDocument/2006/relationships/hyperlink" Target="http://www.microsoftupdate.com/" TargetMode="External"/><Relationship Id="rId4" Type="http://schemas.openxmlformats.org/officeDocument/2006/relationships/hyperlink" Target="http://www.microsoft.com/security/family-safet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1.xml"/><Relationship Id="rId1" Type="http://schemas.openxmlformats.org/officeDocument/2006/relationships/vmlDrawing" Target="../drawings/vmlDrawing2.vml"/><Relationship Id="rId6" Type="http://schemas.openxmlformats.org/officeDocument/2006/relationships/image" Target="../media/image23.jpeg"/><Relationship Id="rId5" Type="http://schemas.openxmlformats.org/officeDocument/2006/relationships/image" Target="../media/image60.emf"/><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1.xml"/><Relationship Id="rId1" Type="http://schemas.openxmlformats.org/officeDocument/2006/relationships/slideLayout" Target="../slideLayouts/slideLayout19.xml"/><Relationship Id="rId4" Type="http://schemas.openxmlformats.org/officeDocument/2006/relationships/hyperlink" Target="http://arstechnica.com/business/news/2012/02/nearly-3-years-later-deleted-facebook-photos-are-still-online.ars"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www.staysafeonline.org/" TargetMode="External"/><Relationship Id="rId3" Type="http://schemas.openxmlformats.org/officeDocument/2006/relationships/hyperlink" Target="http://www.getgamesmart.com/" TargetMode="External"/><Relationship Id="rId7" Type="http://schemas.openxmlformats.org/officeDocument/2006/relationships/hyperlink" Target="http://www.getgamesmart.com/tools/setcontrols/" TargetMode="External"/><Relationship Id="rId2" Type="http://schemas.openxmlformats.org/officeDocument/2006/relationships/notesSlide" Target="../notesSlides/notesSlide32.xml"/><Relationship Id="rId1" Type="http://schemas.openxmlformats.org/officeDocument/2006/relationships/slideLayout" Target="../slideLayouts/slideLayout19.xml"/><Relationship Id="rId6" Type="http://schemas.openxmlformats.org/officeDocument/2006/relationships/hyperlink" Target="http://www.getgamesmart.com/tools/pledge/" TargetMode="External"/><Relationship Id="rId5" Type="http://schemas.openxmlformats.org/officeDocument/2006/relationships/hyperlink" Target="http://getgamesmart.com/PDF/PACT.pdf" TargetMode="External"/><Relationship Id="rId4" Type="http://schemas.openxmlformats.org/officeDocument/2006/relationships/hyperlink" Target="http://www.getgamesmart.com/CMS/Media/92_112_en-US_0_GetGameSmart_ParentsChecklist.pdf" TargetMode="External"/><Relationship Id="rId9" Type="http://schemas.openxmlformats.org/officeDocument/2006/relationships/hyperlink" Target="http://www.saferinternetday.or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9.xml"/><Relationship Id="rId1" Type="http://schemas.openxmlformats.org/officeDocument/2006/relationships/vmlDrawing" Target="../drawings/vmlDrawing3.vml"/><Relationship Id="rId5" Type="http://schemas.openxmlformats.org/officeDocument/2006/relationships/image" Target="../media/image63.emf"/><Relationship Id="rId4" Type="http://schemas.openxmlformats.org/officeDocument/2006/relationships/oleObject" Target="../embeddings/oleObject3.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9.xml"/><Relationship Id="rId1" Type="http://schemas.openxmlformats.org/officeDocument/2006/relationships/vmlDrawing" Target="../drawings/vmlDrawing4.vml"/><Relationship Id="rId5" Type="http://schemas.openxmlformats.org/officeDocument/2006/relationships/image" Target="../media/image64.emf"/><Relationship Id="rId4" Type="http://schemas.openxmlformats.org/officeDocument/2006/relationships/oleObject" Target="../embeddings/oleObject4.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6.png"/><Relationship Id="rId26" Type="http://schemas.openxmlformats.org/officeDocument/2006/relationships/image" Target="../media/image54.png"/><Relationship Id="rId3" Type="http://schemas.openxmlformats.org/officeDocument/2006/relationships/image" Target="../media/image31.png"/><Relationship Id="rId21" Type="http://schemas.openxmlformats.org/officeDocument/2006/relationships/image" Target="../media/image49.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5" Type="http://schemas.openxmlformats.org/officeDocument/2006/relationships/image" Target="../media/image53.png"/><Relationship Id="rId2" Type="http://schemas.openxmlformats.org/officeDocument/2006/relationships/notesSlide" Target="../notesSlides/notesSlide37.xml"/><Relationship Id="rId16" Type="http://schemas.openxmlformats.org/officeDocument/2006/relationships/image" Target="../media/image44.png"/><Relationship Id="rId20" Type="http://schemas.openxmlformats.org/officeDocument/2006/relationships/image" Target="../media/image48.png"/><Relationship Id="rId29" Type="http://schemas.openxmlformats.org/officeDocument/2006/relationships/image" Target="../media/image57.png"/><Relationship Id="rId1" Type="http://schemas.openxmlformats.org/officeDocument/2006/relationships/slideLayout" Target="../slideLayouts/slideLayout19.xml"/><Relationship Id="rId6" Type="http://schemas.openxmlformats.org/officeDocument/2006/relationships/image" Target="../media/image34.png"/><Relationship Id="rId11" Type="http://schemas.openxmlformats.org/officeDocument/2006/relationships/image" Target="../media/image39.png"/><Relationship Id="rId24" Type="http://schemas.openxmlformats.org/officeDocument/2006/relationships/image" Target="../media/image52.png"/><Relationship Id="rId5" Type="http://schemas.openxmlformats.org/officeDocument/2006/relationships/image" Target="../media/image33.png"/><Relationship Id="rId15" Type="http://schemas.openxmlformats.org/officeDocument/2006/relationships/image" Target="../media/image43.png"/><Relationship Id="rId23" Type="http://schemas.openxmlformats.org/officeDocument/2006/relationships/image" Target="../media/image51.png"/><Relationship Id="rId28" Type="http://schemas.openxmlformats.org/officeDocument/2006/relationships/image" Target="../media/image56.png"/><Relationship Id="rId10" Type="http://schemas.openxmlformats.org/officeDocument/2006/relationships/image" Target="../media/image38.png"/><Relationship Id="rId19" Type="http://schemas.openxmlformats.org/officeDocument/2006/relationships/image" Target="../media/image47.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 Id="rId22" Type="http://schemas.openxmlformats.org/officeDocument/2006/relationships/image" Target="../media/image50.png"/><Relationship Id="rId27" Type="http://schemas.openxmlformats.org/officeDocument/2006/relationships/image" Target="../media/image55.png"/><Relationship Id="rId30" Type="http://schemas.openxmlformats.org/officeDocument/2006/relationships/image" Target="../media/image58.png"/></Relationships>
</file>

<file path=ppt/slides/_rels/slide38.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39.xml"/><Relationship Id="rId7" Type="http://schemas.openxmlformats.org/officeDocument/2006/relationships/hyperlink" Target="http://www.google.com/" TargetMode="External"/><Relationship Id="rId2" Type="http://schemas.openxmlformats.org/officeDocument/2006/relationships/notesSlide" Target="../notesSlides/notesSlide38.xml"/><Relationship Id="rId1" Type="http://schemas.openxmlformats.org/officeDocument/2006/relationships/slideLayout" Target="../slideLayouts/slideLayout19.xml"/><Relationship Id="rId6" Type="http://schemas.openxmlformats.org/officeDocument/2006/relationships/hyperlink" Target="http://www.bing.com/" TargetMode="External"/><Relationship Id="rId11" Type="http://schemas.openxmlformats.org/officeDocument/2006/relationships/slide" Target="slide46.xml"/><Relationship Id="rId5" Type="http://schemas.openxmlformats.org/officeDocument/2006/relationships/hyperlink" Target="http://www.dynamic-proxy.com/proxy.php" TargetMode="External"/><Relationship Id="rId10" Type="http://schemas.openxmlformats.org/officeDocument/2006/relationships/slide" Target="slide45.xml"/><Relationship Id="rId4" Type="http://schemas.openxmlformats.org/officeDocument/2006/relationships/hyperlink" Target="http://peacefire.org/" TargetMode="External"/><Relationship Id="rId9" Type="http://schemas.openxmlformats.org/officeDocument/2006/relationships/slide" Target="slide44.xml"/></Relationships>
</file>

<file path=ppt/slides/_rels/slide39.xml.rels><?xml version="1.0" encoding="UTF-8" standalone="yes"?>
<Relationships xmlns="http://schemas.openxmlformats.org/package/2006/relationships"><Relationship Id="rId3" Type="http://schemas.openxmlformats.org/officeDocument/2006/relationships/hyperlink" Target="http://www.opendns.com/" TargetMode="External"/><Relationship Id="rId2" Type="http://schemas.openxmlformats.org/officeDocument/2006/relationships/notesSlide" Target="../notesSlides/notesSlide39.xml"/><Relationship Id="rId1" Type="http://schemas.openxmlformats.org/officeDocument/2006/relationships/slideLayout" Target="../slideLayouts/slideLayout19.xml"/><Relationship Id="rId5" Type="http://schemas.openxmlformats.org/officeDocument/2006/relationships/slide" Target="slide38.xml"/><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0.xml"/><Relationship Id="rId1" Type="http://schemas.openxmlformats.org/officeDocument/2006/relationships/slideLayout" Target="../slideLayouts/slideLayout20.xml"/><Relationship Id="rId6" Type="http://schemas.openxmlformats.org/officeDocument/2006/relationships/slide" Target="slide38.xml"/><Relationship Id="rId5" Type="http://schemas.openxmlformats.org/officeDocument/2006/relationships/image" Target="../media/image68.jpeg"/><Relationship Id="rId4" Type="http://schemas.openxmlformats.org/officeDocument/2006/relationships/image" Target="../media/image67.png"/></Relationships>
</file>

<file path=ppt/slides/_rels/slide41.xml.rels><?xml version="1.0" encoding="UTF-8" standalone="yes"?>
<Relationships xmlns="http://schemas.openxmlformats.org/package/2006/relationships"><Relationship Id="rId3" Type="http://schemas.openxmlformats.org/officeDocument/2006/relationships/hyperlink" Target="http://www.microsoft.com/security_essentials/" TargetMode="External"/><Relationship Id="rId2" Type="http://schemas.openxmlformats.org/officeDocument/2006/relationships/notesSlide" Target="../notesSlides/notesSlide41.xml"/><Relationship Id="rId1" Type="http://schemas.openxmlformats.org/officeDocument/2006/relationships/slideLayout" Target="../slideLayouts/slideLayout19.xml"/><Relationship Id="rId5" Type="http://schemas.openxmlformats.org/officeDocument/2006/relationships/hyperlink" Target="http://explore.live.com/windows-live-essentials?os=other" TargetMode="External"/><Relationship Id="rId4" Type="http://schemas.openxmlformats.org/officeDocument/2006/relationships/hyperlink" Target="http://windows.microsoft.com/en-US/internet-explorer/products/ie/home"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2.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8" Type="http://schemas.openxmlformats.org/officeDocument/2006/relationships/image" Target="../media/image76.jpg"/><Relationship Id="rId13" Type="http://schemas.openxmlformats.org/officeDocument/2006/relationships/slide" Target="slide38.xml"/><Relationship Id="rId3" Type="http://schemas.openxmlformats.org/officeDocument/2006/relationships/image" Target="../media/image71.jpg"/><Relationship Id="rId7" Type="http://schemas.openxmlformats.org/officeDocument/2006/relationships/image" Target="../media/image75.jpg"/><Relationship Id="rId12" Type="http://schemas.openxmlformats.org/officeDocument/2006/relationships/image" Target="../media/image80.jpg"/><Relationship Id="rId2" Type="http://schemas.openxmlformats.org/officeDocument/2006/relationships/notesSlide" Target="../notesSlides/notesSlide44.xml"/><Relationship Id="rId1" Type="http://schemas.openxmlformats.org/officeDocument/2006/relationships/slideLayout" Target="../slideLayouts/slideLayout19.xml"/><Relationship Id="rId6" Type="http://schemas.openxmlformats.org/officeDocument/2006/relationships/image" Target="../media/image74.jpg"/><Relationship Id="rId11" Type="http://schemas.openxmlformats.org/officeDocument/2006/relationships/image" Target="../media/image79.jpg"/><Relationship Id="rId5" Type="http://schemas.openxmlformats.org/officeDocument/2006/relationships/image" Target="../media/image73.jpg"/><Relationship Id="rId10" Type="http://schemas.openxmlformats.org/officeDocument/2006/relationships/image" Target="../media/image78.jpg"/><Relationship Id="rId4" Type="http://schemas.openxmlformats.org/officeDocument/2006/relationships/image" Target="../media/image72.jpg"/><Relationship Id="rId9" Type="http://schemas.openxmlformats.org/officeDocument/2006/relationships/image" Target="../media/image77.jpg"/></Relationships>
</file>

<file path=ppt/slides/_rels/slide45.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45.xml"/><Relationship Id="rId1" Type="http://schemas.openxmlformats.org/officeDocument/2006/relationships/slideLayout" Target="../slideLayouts/slideLayout19.xml"/><Relationship Id="rId6" Type="http://schemas.openxmlformats.org/officeDocument/2006/relationships/image" Target="../media/image84.png"/><Relationship Id="rId11" Type="http://schemas.openxmlformats.org/officeDocument/2006/relationships/slide" Target="slide38.xml"/><Relationship Id="rId5" Type="http://schemas.openxmlformats.org/officeDocument/2006/relationships/image" Target="../media/image83.png"/><Relationship Id="rId10" Type="http://schemas.openxmlformats.org/officeDocument/2006/relationships/image" Target="../media/image88.png"/><Relationship Id="rId4" Type="http://schemas.openxmlformats.org/officeDocument/2006/relationships/image" Target="../media/image82.png"/><Relationship Id="rId9" Type="http://schemas.openxmlformats.org/officeDocument/2006/relationships/image" Target="../media/image87.png"/></Relationships>
</file>

<file path=ppt/slides/_rels/slide46.xml.rels><?xml version="1.0" encoding="UTF-8" standalone="yes"?>
<Relationships xmlns="http://schemas.openxmlformats.org/package/2006/relationships"><Relationship Id="rId3" Type="http://schemas.openxmlformats.org/officeDocument/2006/relationships/hyperlink" Target="http://icanstalku.com/" TargetMode="External"/><Relationship Id="rId7" Type="http://schemas.openxmlformats.org/officeDocument/2006/relationships/slide" Target="slide38.xml"/><Relationship Id="rId2" Type="http://schemas.openxmlformats.org/officeDocument/2006/relationships/notesSlide" Target="../notesSlides/notesSlide46.xml"/><Relationship Id="rId1" Type="http://schemas.openxmlformats.org/officeDocument/2006/relationships/slideLayout" Target="../slideLayouts/slideLayout19.xml"/><Relationship Id="rId6" Type="http://schemas.openxmlformats.org/officeDocument/2006/relationships/hyperlink" Target="http://www.windowsphone.com/" TargetMode="External"/><Relationship Id="rId5" Type="http://schemas.openxmlformats.org/officeDocument/2006/relationships/hyperlink" Target="http://www.icanstalku.com/" TargetMode="External"/><Relationship Id="rId4" Type="http://schemas.openxmlformats.org/officeDocument/2006/relationships/hyperlink" Target="http://icanstalku.com/how.php"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8" Type="http://schemas.openxmlformats.org/officeDocument/2006/relationships/hyperlink" Target="http://www.netsmartz.org/" TargetMode="External"/><Relationship Id="rId3" Type="http://schemas.openxmlformats.org/officeDocument/2006/relationships/hyperlink" Target="http://www.xbox.com/en-US/kinect" TargetMode="External"/><Relationship Id="rId7" Type="http://schemas.openxmlformats.org/officeDocument/2006/relationships/hyperlink" Target="http://www.saferinternet.org/" TargetMode="External"/><Relationship Id="rId12" Type="http://schemas.openxmlformats.org/officeDocument/2006/relationships/hyperlink" Target="http://www.us-cert.gov/cas/tips/ST06-002.html" TargetMode="External"/><Relationship Id="rId2" Type="http://schemas.openxmlformats.org/officeDocument/2006/relationships/notesSlide" Target="../notesSlides/notesSlide48.xml"/><Relationship Id="rId1" Type="http://schemas.openxmlformats.org/officeDocument/2006/relationships/slideLayout" Target="../slideLayouts/slideLayout19.xml"/><Relationship Id="rId6" Type="http://schemas.openxmlformats.org/officeDocument/2006/relationships/hyperlink" Target="http://www.getgamesmart.com/" TargetMode="External"/><Relationship Id="rId11" Type="http://schemas.openxmlformats.org/officeDocument/2006/relationships/hyperlink" Target="http://www.wiredsafety.org/safety/index.html" TargetMode="External"/><Relationship Id="rId5" Type="http://schemas.openxmlformats.org/officeDocument/2006/relationships/hyperlink" Target="http://www.microsoft.com/privacy/sid/" TargetMode="External"/><Relationship Id="rId10" Type="http://schemas.openxmlformats.org/officeDocument/2006/relationships/hyperlink" Target="http://www.blogsafety.com/" TargetMode="External"/><Relationship Id="rId4" Type="http://schemas.openxmlformats.org/officeDocument/2006/relationships/hyperlink" Target="http://www.microsoft.com/protect/worldwide/default.aspx" TargetMode="External"/><Relationship Id="rId9" Type="http://schemas.openxmlformats.org/officeDocument/2006/relationships/hyperlink" Target="http://www.safeteens.com/"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www.netsmartz.org/resources/reallife.htm" TargetMode="External"/><Relationship Id="rId3" Type="http://schemas.openxmlformats.org/officeDocument/2006/relationships/hyperlink" Target="http://www.besafeonline.org/" TargetMode="External"/><Relationship Id="rId7" Type="http://schemas.openxmlformats.org/officeDocument/2006/relationships/hyperlink" Target="http://www.wiredsafety.org/" TargetMode="External"/><Relationship Id="rId2" Type="http://schemas.openxmlformats.org/officeDocument/2006/relationships/notesSlide" Target="../notesSlides/notesSlide49.xml"/><Relationship Id="rId1" Type="http://schemas.openxmlformats.org/officeDocument/2006/relationships/slideLayout" Target="../slideLayouts/slideLayout18.xml"/><Relationship Id="rId6" Type="http://schemas.openxmlformats.org/officeDocument/2006/relationships/hyperlink" Target="http://www.isafe.org/" TargetMode="External"/><Relationship Id="rId5" Type="http://schemas.openxmlformats.org/officeDocument/2006/relationships/hyperlink" Target="http://www.getnetwise.org/" TargetMode="External"/><Relationship Id="rId10" Type="http://schemas.openxmlformats.org/officeDocument/2006/relationships/image" Target="../media/image90.wmf"/><Relationship Id="rId4" Type="http://schemas.openxmlformats.org/officeDocument/2006/relationships/hyperlink" Target="http://www.bewebaware.ca/english/default.aspx" TargetMode="External"/><Relationship Id="rId9" Type="http://schemas.openxmlformats.org/officeDocument/2006/relationships/image" Target="../media/image89.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IOOn2wR8bU" TargetMode="External"/><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Placeholder 6"/>
          <p:cNvSpPr>
            <a:spLocks noGrp="1"/>
          </p:cNvSpPr>
          <p:nvPr>
            <p:ph type="body" sz="quarter" idx="13"/>
          </p:nvPr>
        </p:nvSpPr>
        <p:spPr>
          <a:xfrm>
            <a:off x="3957638" y="3243263"/>
            <a:ext cx="4779962" cy="1243012"/>
          </a:xfrm>
        </p:spPr>
        <p:txBody>
          <a:bodyPr anchor="ctr"/>
          <a:lstStyle/>
          <a:p>
            <a:pPr algn="ctr" eaLnBrk="1" hangingPunct="1"/>
            <a:r>
              <a:rPr sz="2400" i="1" dirty="0" smtClean="0">
                <a:latin typeface="Segoe Semibold"/>
              </a:rPr>
              <a:t>It’s not just a game, it’s your life…</a:t>
            </a:r>
          </a:p>
        </p:txBody>
      </p:sp>
      <p:sp>
        <p:nvSpPr>
          <p:cNvPr id="22531" name="Rectangle 1"/>
          <p:cNvSpPr>
            <a:spLocks noChangeArrowheads="1"/>
          </p:cNvSpPr>
          <p:nvPr/>
        </p:nvSpPr>
        <p:spPr bwMode="auto">
          <a:xfrm>
            <a:off x="3962399" y="4943554"/>
            <a:ext cx="48037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dirty="0" smtClean="0">
                <a:latin typeface="Segoe"/>
              </a:rPr>
              <a:t>Jody Detzel</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5436" y="2409324"/>
            <a:ext cx="4457700" cy="5715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Story (</a:t>
            </a:r>
            <a:r>
              <a:rPr lang="en-US" dirty="0" smtClean="0">
                <a:hlinkClick r:id="rId3"/>
              </a:rPr>
              <a:t>Washington Post </a:t>
            </a:r>
            <a:r>
              <a:rPr lang="en-US" dirty="0" smtClean="0"/>
              <a:t>5/8/2011)</a:t>
            </a:r>
            <a:endParaRPr lang="en-US" dirty="0"/>
          </a:p>
        </p:txBody>
      </p:sp>
      <p:sp>
        <p:nvSpPr>
          <p:cNvPr id="3" name="Content Placeholder 2"/>
          <p:cNvSpPr>
            <a:spLocks noGrp="1"/>
          </p:cNvSpPr>
          <p:nvPr>
            <p:ph idx="1"/>
          </p:nvPr>
        </p:nvSpPr>
        <p:spPr/>
        <p:txBody>
          <a:bodyPr/>
          <a:lstStyle/>
          <a:p>
            <a:r>
              <a:rPr lang="en-US" dirty="0"/>
              <a:t>When Scott </a:t>
            </a:r>
            <a:r>
              <a:rPr lang="en-US" dirty="0" err="1"/>
              <a:t>Fitzsimones</a:t>
            </a:r>
            <a:r>
              <a:rPr lang="en-US" dirty="0"/>
              <a:t> turned 13, he got an iPhone, set up accounts for Facebook and Pandora and went on an apps downloading spree. At the same time, the new teenager lost many protections over </a:t>
            </a:r>
            <a:r>
              <a:rPr lang="en-US" dirty="0" smtClean="0"/>
              <a:t>his privacy online.</a:t>
            </a:r>
            <a:endParaRPr lang="en-US" dirty="0"/>
          </a:p>
          <a:p>
            <a:r>
              <a:rPr lang="en-US" dirty="0"/>
              <a:t>The games he plays know his location at any given moment through the phone’s GPS technology. He has entered his parents’ credit card number to buy apps, and iTunes has his family’s e-mail address and everyone’s full names. Facebook knows his birth date and the school he attends.</a:t>
            </a:r>
          </a:p>
          <a:p>
            <a:r>
              <a:rPr lang="en-US" dirty="0"/>
              <a:t>At an age when his parents won’t let him go to the mall alone and in an era when he would never open up to a stranger, </a:t>
            </a:r>
            <a:r>
              <a:rPr lang="en-US" dirty="0" err="1"/>
              <a:t>Fitzsimones</a:t>
            </a:r>
            <a:r>
              <a:rPr lang="en-US" dirty="0"/>
              <a:t>, who lives in Phoenix, already has a growing dossier accumulating on the Web.</a:t>
            </a:r>
          </a:p>
        </p:txBody>
      </p:sp>
      <p:sp>
        <p:nvSpPr>
          <p:cNvPr id="4" name="Slide Number Placeholder 3"/>
          <p:cNvSpPr>
            <a:spLocks noGrp="1"/>
          </p:cNvSpPr>
          <p:nvPr>
            <p:ph type="sldNum" sz="quarter" idx="10"/>
          </p:nvPr>
        </p:nvSpPr>
        <p:spPr/>
        <p:txBody>
          <a:bodyPr/>
          <a:lstStyle/>
          <a:p>
            <a:pPr>
              <a:defRPr/>
            </a:pPr>
            <a:fld id="{D17BD7FA-350E-4504-960A-0EF7AE0C4DB5}" type="slidenum">
              <a:rPr lang="en-US" smtClean="0"/>
              <a:pPr>
                <a:defRPr/>
              </a:pPr>
              <a:t>10</a:t>
            </a:fld>
            <a:endParaRPr lang="en-US" dirty="0"/>
          </a:p>
        </p:txBody>
      </p:sp>
    </p:spTree>
    <p:extLst>
      <p:ext uri="{BB962C8B-B14F-4D97-AF65-F5344CB8AC3E}">
        <p14:creationId xmlns:p14="http://schemas.microsoft.com/office/powerpoint/2010/main" val="21669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A756B154-9CB9-4736-9081-77E0136E02F9}" type="slidenum">
              <a:rPr lang="en-US"/>
              <a:pPr>
                <a:defRPr/>
              </a:pPr>
              <a:t>11</a:t>
            </a:fld>
            <a:endParaRPr lang="en-US"/>
          </a:p>
        </p:txBody>
      </p:sp>
      <p:sp>
        <p:nvSpPr>
          <p:cNvPr id="1029" name="Content Placeholder 6"/>
          <p:cNvSpPr>
            <a:spLocks noGrp="1"/>
          </p:cNvSpPr>
          <p:nvPr>
            <p:ph idx="4294967295"/>
          </p:nvPr>
        </p:nvSpPr>
        <p:spPr>
          <a:xfrm>
            <a:off x="1981200" y="2057400"/>
            <a:ext cx="7162800" cy="4038600"/>
          </a:xfrm>
        </p:spPr>
        <p:txBody>
          <a:bodyPr/>
          <a:lstStyle/>
          <a:p>
            <a:r>
              <a:rPr lang="en-US" smtClean="0"/>
              <a:t> </a:t>
            </a:r>
          </a:p>
          <a:p>
            <a:pPr>
              <a:buFontTx/>
              <a:buNone/>
            </a:pPr>
            <a:endParaRPr lang="en-US" smtClean="0"/>
          </a:p>
        </p:txBody>
      </p:sp>
      <p:graphicFrame>
        <p:nvGraphicFramePr>
          <p:cNvPr id="1026" name="Object 2"/>
          <p:cNvGraphicFramePr>
            <a:graphicFrameLocks noChangeAspect="1"/>
          </p:cNvGraphicFramePr>
          <p:nvPr/>
        </p:nvGraphicFramePr>
        <p:xfrm>
          <a:off x="528638" y="274638"/>
          <a:ext cx="8008937" cy="6203950"/>
        </p:xfrm>
        <a:graphic>
          <a:graphicData uri="http://schemas.openxmlformats.org/presentationml/2006/ole">
            <mc:AlternateContent xmlns:mc="http://schemas.openxmlformats.org/markup-compatibility/2006">
              <mc:Choice xmlns:v="urn:schemas-microsoft-com:vml" Requires="v">
                <p:oleObj spid="_x0000_s5172" name="Document" r:id="rId4" imgW="6001137" imgH="4665892" progId="Word.Document.12">
                  <p:embed/>
                </p:oleObj>
              </mc:Choice>
              <mc:Fallback>
                <p:oleObj name="Document" r:id="rId4" imgW="6001137" imgH="4665892"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638" y="274638"/>
                        <a:ext cx="8008937" cy="620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30" name="Picture 3" descr="\\PewResearch.net\Shared\Internet\Logo Files\New Internet Logo 2009\Files\JPGs\PMS-RGB\PewInternet_Logo-1c_s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5943600"/>
            <a:ext cx="2209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4904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6FD2F83-7B64-4658-869D-19EACD23BC38}" type="slidenum">
              <a:rPr lang="en-US"/>
              <a:pPr>
                <a:defRPr/>
              </a:pPr>
              <a:t>12</a:t>
            </a:fld>
            <a:endParaRPr lang="en-US" dirty="0"/>
          </a:p>
        </p:txBody>
      </p:sp>
      <p:pic>
        <p:nvPicPr>
          <p:cNvPr id="17412" name="Picture 5" descr="Demographics of teen cell phone users"/>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a:xfrm>
            <a:off x="669925" y="274638"/>
            <a:ext cx="7802563" cy="5851525"/>
          </a:xfrm>
        </p:spPr>
      </p:pic>
    </p:spTree>
    <p:extLst>
      <p:ext uri="{BB962C8B-B14F-4D97-AF65-F5344CB8AC3E}">
        <p14:creationId xmlns:p14="http://schemas.microsoft.com/office/powerpoint/2010/main" val="620036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B8549D5-C868-4681-BAFF-8E56EA558031}" type="slidenum">
              <a:rPr lang="en-US" smtClean="0"/>
              <a:pPr>
                <a:defRPr/>
              </a:pPr>
              <a:t>13</a:t>
            </a:fld>
            <a:endParaRPr lang="en-US" dirty="0"/>
          </a:p>
        </p:txBody>
      </p:sp>
      <p:grpSp>
        <p:nvGrpSpPr>
          <p:cNvPr id="8" name="Group 7"/>
          <p:cNvGrpSpPr/>
          <p:nvPr/>
        </p:nvGrpSpPr>
        <p:grpSpPr>
          <a:xfrm>
            <a:off x="428625" y="-63911"/>
            <a:ext cx="3814766" cy="14994350"/>
            <a:chOff x="-3" y="-114300"/>
            <a:chExt cx="3245486" cy="14915194"/>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315" b="65178"/>
            <a:stretch/>
          </p:blipFill>
          <p:spPr>
            <a:xfrm>
              <a:off x="-2" y="-114300"/>
              <a:ext cx="3245485" cy="3894582"/>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35390" b="-31494"/>
            <a:stretch/>
          </p:blipFill>
          <p:spPr>
            <a:xfrm>
              <a:off x="-3" y="3780281"/>
              <a:ext cx="3245485" cy="11020613"/>
            </a:xfrm>
            <a:prstGeom prst="rect">
              <a:avLst/>
            </a:prstGeom>
          </p:spPr>
        </p:pic>
      </p:gr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62226" b="-63256"/>
          <a:stretch/>
        </p:blipFill>
        <p:spPr>
          <a:xfrm>
            <a:off x="5214937" y="1020447"/>
            <a:ext cx="3514726" cy="12205396"/>
          </a:xfrm>
          <a:prstGeom prst="rect">
            <a:avLst/>
          </a:prstGeom>
        </p:spPr>
      </p:pic>
    </p:spTree>
    <p:extLst>
      <p:ext uri="{BB962C8B-B14F-4D97-AF65-F5344CB8AC3E}">
        <p14:creationId xmlns:p14="http://schemas.microsoft.com/office/powerpoint/2010/main" val="15883081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defRPr/>
            </a:pPr>
            <a:r>
              <a:rPr lang="en-US" sz="2800" b="1" dirty="0" smtClean="0">
                <a:solidFill>
                  <a:schemeClr val="accent1"/>
                </a:solidFill>
                <a:latin typeface="+mn-lt"/>
              </a:rPr>
              <a:t>Latest data on “</a:t>
            </a:r>
            <a:r>
              <a:rPr lang="en-US" sz="2800" b="1" dirty="0" err="1" smtClean="0">
                <a:solidFill>
                  <a:schemeClr val="accent1"/>
                </a:solidFill>
                <a:latin typeface="+mn-lt"/>
              </a:rPr>
              <a:t>sexting</a:t>
            </a:r>
            <a:r>
              <a:rPr lang="en-US" sz="2800" b="1" dirty="0" smtClean="0">
                <a:solidFill>
                  <a:schemeClr val="accent1"/>
                </a:solidFill>
                <a:latin typeface="+mn-lt"/>
              </a:rPr>
              <a:t>”</a:t>
            </a:r>
            <a:endParaRPr lang="en-US" sz="2800" dirty="0">
              <a:latin typeface="+mn-lt"/>
            </a:endParaRPr>
          </a:p>
        </p:txBody>
      </p:sp>
      <p:sp>
        <p:nvSpPr>
          <p:cNvPr id="23555" name="Text Placeholder 8"/>
          <p:cNvSpPr>
            <a:spLocks noGrp="1"/>
          </p:cNvSpPr>
          <p:nvPr>
            <p:ph type="body" idx="1"/>
          </p:nvPr>
        </p:nvSpPr>
        <p:spPr/>
        <p:txBody>
          <a:bodyPr/>
          <a:lstStyle/>
          <a:p>
            <a:r>
              <a:rPr lang="en-US" smtClean="0"/>
              <a:t>2009</a:t>
            </a:r>
          </a:p>
        </p:txBody>
      </p:sp>
      <p:sp>
        <p:nvSpPr>
          <p:cNvPr id="23556" name="Content Placeholder 9"/>
          <p:cNvSpPr>
            <a:spLocks noGrp="1"/>
          </p:cNvSpPr>
          <p:nvPr>
            <p:ph sz="half" idx="2"/>
          </p:nvPr>
        </p:nvSpPr>
        <p:spPr/>
        <p:txBody>
          <a:bodyPr/>
          <a:lstStyle/>
          <a:p>
            <a:r>
              <a:rPr lang="en-US" sz="2000" smtClean="0"/>
              <a:t>4% of teens 12 to 17 have sent</a:t>
            </a:r>
          </a:p>
          <a:p>
            <a:pPr>
              <a:buFontTx/>
              <a:buNone/>
            </a:pPr>
            <a:endParaRPr lang="en-US" sz="2000" smtClean="0"/>
          </a:p>
          <a:p>
            <a:r>
              <a:rPr lang="en-US" sz="2000" smtClean="0"/>
              <a:t>15% of 12-17 year olds with cell phones have received</a:t>
            </a:r>
          </a:p>
          <a:p>
            <a:pPr>
              <a:buFontTx/>
              <a:buNone/>
            </a:pPr>
            <a:r>
              <a:rPr lang="en-US" sz="2000" smtClean="0"/>
              <a:t> </a:t>
            </a:r>
          </a:p>
          <a:p>
            <a:r>
              <a:rPr lang="en-US" sz="2000" smtClean="0"/>
              <a:t>No gender or age differences in sending</a:t>
            </a:r>
          </a:p>
          <a:p>
            <a:pPr>
              <a:buFontTx/>
              <a:buNone/>
            </a:pPr>
            <a:endParaRPr lang="en-US" sz="2000" smtClean="0"/>
          </a:p>
          <a:p>
            <a:r>
              <a:rPr lang="en-US" sz="2000" smtClean="0"/>
              <a:t>Older teens more likely to receive</a:t>
            </a:r>
          </a:p>
          <a:p>
            <a:endParaRPr lang="en-US" sz="2000" smtClean="0"/>
          </a:p>
        </p:txBody>
      </p:sp>
      <p:sp>
        <p:nvSpPr>
          <p:cNvPr id="23557" name="Text Placeholder 10"/>
          <p:cNvSpPr>
            <a:spLocks noGrp="1"/>
          </p:cNvSpPr>
          <p:nvPr>
            <p:ph type="body" sz="quarter" idx="3"/>
          </p:nvPr>
        </p:nvSpPr>
        <p:spPr/>
        <p:txBody>
          <a:bodyPr/>
          <a:lstStyle/>
          <a:p>
            <a:r>
              <a:rPr lang="en-US" smtClean="0"/>
              <a:t>2011</a:t>
            </a:r>
          </a:p>
        </p:txBody>
      </p:sp>
      <p:sp>
        <p:nvSpPr>
          <p:cNvPr id="23558" name="Content Placeholder 11"/>
          <p:cNvSpPr>
            <a:spLocks noGrp="1"/>
          </p:cNvSpPr>
          <p:nvPr>
            <p:ph sz="quarter" idx="4"/>
          </p:nvPr>
        </p:nvSpPr>
        <p:spPr/>
        <p:txBody>
          <a:bodyPr/>
          <a:lstStyle/>
          <a:p>
            <a:r>
              <a:rPr lang="en-US" sz="2000" smtClean="0">
                <a:solidFill>
                  <a:schemeClr val="accent1"/>
                </a:solidFill>
              </a:rPr>
              <a:t>2% of teens 12-17 have sent</a:t>
            </a:r>
          </a:p>
          <a:p>
            <a:pPr>
              <a:buFontTx/>
              <a:buNone/>
            </a:pPr>
            <a:endParaRPr lang="en-US" sz="2000" smtClean="0">
              <a:solidFill>
                <a:schemeClr val="accent1"/>
              </a:solidFill>
            </a:endParaRPr>
          </a:p>
          <a:p>
            <a:r>
              <a:rPr lang="en-US" sz="2000" smtClean="0">
                <a:solidFill>
                  <a:schemeClr val="accent1"/>
                </a:solidFill>
              </a:rPr>
              <a:t>18% of 12-17 year olds with cell phones have received</a:t>
            </a:r>
          </a:p>
          <a:p>
            <a:pPr>
              <a:buFontTx/>
              <a:buNone/>
            </a:pPr>
            <a:endParaRPr lang="en-US" sz="2000" smtClean="0">
              <a:solidFill>
                <a:schemeClr val="accent1"/>
              </a:solidFill>
            </a:endParaRPr>
          </a:p>
          <a:p>
            <a:r>
              <a:rPr lang="en-US" sz="2000" smtClean="0">
                <a:solidFill>
                  <a:schemeClr val="accent1"/>
                </a:solidFill>
              </a:rPr>
              <a:t>No gender or age differences in sending</a:t>
            </a:r>
          </a:p>
          <a:p>
            <a:pPr>
              <a:buFontTx/>
              <a:buNone/>
            </a:pPr>
            <a:endParaRPr lang="en-US" sz="2000" smtClean="0">
              <a:solidFill>
                <a:schemeClr val="accent1"/>
              </a:solidFill>
            </a:endParaRPr>
          </a:p>
          <a:p>
            <a:r>
              <a:rPr lang="en-US" sz="2000" smtClean="0">
                <a:solidFill>
                  <a:schemeClr val="accent1"/>
                </a:solidFill>
              </a:rPr>
              <a:t>Older teens more likely to receive (21% of 16-17 vs. 6% of 12-13)</a:t>
            </a:r>
          </a:p>
          <a:p>
            <a:endParaRPr lang="en-US" smtClean="0"/>
          </a:p>
        </p:txBody>
      </p:sp>
      <p:sp>
        <p:nvSpPr>
          <p:cNvPr id="6" name="Slide Number Placeholder 5"/>
          <p:cNvSpPr>
            <a:spLocks noGrp="1"/>
          </p:cNvSpPr>
          <p:nvPr>
            <p:ph type="sldNum" sz="quarter" idx="11"/>
          </p:nvPr>
        </p:nvSpPr>
        <p:spPr/>
        <p:txBody>
          <a:bodyPr/>
          <a:lstStyle/>
          <a:p>
            <a:pPr>
              <a:defRPr/>
            </a:pPr>
            <a:fld id="{6F6CDBA2-4CEE-4887-89C0-C3DF70C25783}" type="slidenum">
              <a:rPr lang="en-US"/>
              <a:pPr>
                <a:defRPr/>
              </a:pPr>
              <a:t>14</a:t>
            </a:fld>
            <a:endParaRPr lang="en-US"/>
          </a:p>
        </p:txBody>
      </p:sp>
      <p:pic>
        <p:nvPicPr>
          <p:cNvPr id="23561" name="Picture 3" descr="\\PewResearch.net\Shared\Internet\Logo Files\New Internet Logo 2009\Files\JPGs\PMS-RGB\PewInternet_Logo-1c_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715000"/>
            <a:ext cx="2209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97755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17BD7FA-350E-4504-960A-0EF7AE0C4DB5}" type="slidenum">
              <a:rPr lang="en-US" smtClean="0"/>
              <a:pPr>
                <a:defRPr/>
              </a:pPr>
              <a:t>15</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68779"/>
            <a:ext cx="9144000" cy="4720442"/>
          </a:xfrm>
          <a:prstGeom prst="rect">
            <a:avLst/>
          </a:prstGeom>
        </p:spPr>
      </p:pic>
      <p:sp>
        <p:nvSpPr>
          <p:cNvPr id="8" name="Title 1"/>
          <p:cNvSpPr>
            <a:spLocks noGrp="1"/>
          </p:cNvSpPr>
          <p:nvPr>
            <p:ph type="title"/>
          </p:nvPr>
        </p:nvSpPr>
        <p:spPr>
          <a:xfrm>
            <a:off x="188007" y="81691"/>
            <a:ext cx="8793623" cy="980848"/>
          </a:xfrm>
        </p:spPr>
        <p:txBody>
          <a:bodyPr>
            <a:normAutofit/>
          </a:bodyPr>
          <a:lstStyle/>
          <a:p>
            <a:pPr algn="ctr"/>
            <a:r>
              <a:rPr lang="en-US" dirty="0" smtClean="0"/>
              <a:t>Then…</a:t>
            </a:r>
            <a:endParaRPr lang="en-US" dirty="0"/>
          </a:p>
        </p:txBody>
      </p:sp>
    </p:spTree>
    <p:extLst>
      <p:ext uri="{BB962C8B-B14F-4D97-AF65-F5344CB8AC3E}">
        <p14:creationId xmlns:p14="http://schemas.microsoft.com/office/powerpoint/2010/main" val="18863027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17BD7FA-350E-4504-960A-0EF7AE0C4DB5}" type="slidenum">
              <a:rPr lang="en-US" smtClean="0"/>
              <a:pPr>
                <a:defRPr/>
              </a:pPr>
              <a:t>16</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7165" y="1348573"/>
            <a:ext cx="5238573" cy="4074446"/>
          </a:xfrm>
          <a:prstGeom prst="rect">
            <a:avLst/>
          </a:prstGeom>
        </p:spPr>
      </p:pic>
      <p:sp>
        <p:nvSpPr>
          <p:cNvPr id="8" name="Title 1"/>
          <p:cNvSpPr>
            <a:spLocks noGrp="1"/>
          </p:cNvSpPr>
          <p:nvPr>
            <p:ph type="title"/>
          </p:nvPr>
        </p:nvSpPr>
        <p:spPr>
          <a:xfrm>
            <a:off x="188007" y="81691"/>
            <a:ext cx="8793623" cy="980848"/>
          </a:xfrm>
        </p:spPr>
        <p:txBody>
          <a:bodyPr>
            <a:normAutofit/>
          </a:bodyPr>
          <a:lstStyle/>
          <a:p>
            <a:pPr algn="ctr"/>
            <a:r>
              <a:rPr lang="en-US" dirty="0" smtClean="0"/>
              <a:t>We had online too…</a:t>
            </a:r>
            <a:endParaRPr lang="en-US" dirty="0"/>
          </a:p>
        </p:txBody>
      </p:sp>
    </p:spTree>
    <p:extLst>
      <p:ext uri="{BB962C8B-B14F-4D97-AF65-F5344CB8AC3E}">
        <p14:creationId xmlns:p14="http://schemas.microsoft.com/office/powerpoint/2010/main" val="3744955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963"/>
            <a:ext cx="8229600" cy="981075"/>
          </a:xfrm>
        </p:spPr>
        <p:txBody>
          <a:bodyPr rtlCol="0"/>
          <a:lstStyle/>
          <a:p>
            <a:pPr eaLnBrk="1" fontAlgn="auto" hangingPunct="1">
              <a:spcAft>
                <a:spcPts val="0"/>
              </a:spcAft>
              <a:defRPr/>
            </a:pPr>
            <a:r>
              <a:rPr dirty="0" smtClean="0">
                <a:effectLst>
                  <a:outerShdw blurRad="38100" dist="38100" dir="2700000" algn="tl">
                    <a:srgbClr val="000000">
                      <a:alpha val="43137"/>
                    </a:srgbClr>
                  </a:outerShdw>
                </a:effectLst>
              </a:rPr>
              <a:t>The Convergence of Lives</a:t>
            </a:r>
            <a:endParaRPr dirty="0">
              <a:effectLst>
                <a:outerShdw blurRad="38100" dist="38100" dir="2700000" algn="tl">
                  <a:srgbClr val="000000">
                    <a:alpha val="43137"/>
                  </a:srgbClr>
                </a:outerShdw>
              </a:effectLst>
            </a:endParaRPr>
          </a:p>
        </p:txBody>
      </p:sp>
      <p:graphicFrame>
        <p:nvGraphicFramePr>
          <p:cNvPr id="6" name="Content Placeholder 5"/>
          <p:cNvGraphicFramePr>
            <a:graphicFrameLocks noGrp="1"/>
          </p:cNvGraphicFramePr>
          <p:nvPr>
            <p:ph idx="1"/>
          </p:nvPr>
        </p:nvGraphicFramePr>
        <p:xfrm>
          <a:off x="0" y="1114447"/>
          <a:ext cx="584073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604" name="Slide Number Placeholder 3"/>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a:defRPr>
            </a:lvl1pPr>
            <a:lvl2pPr marL="742950" indent="-285750">
              <a:defRPr>
                <a:solidFill>
                  <a:schemeClr val="tx1"/>
                </a:solidFill>
                <a:latin typeface="Segoe"/>
              </a:defRPr>
            </a:lvl2pPr>
            <a:lvl3pPr marL="1143000" indent="-228600">
              <a:defRPr>
                <a:solidFill>
                  <a:schemeClr val="tx1"/>
                </a:solidFill>
                <a:latin typeface="Segoe"/>
              </a:defRPr>
            </a:lvl3pPr>
            <a:lvl4pPr marL="1600200" indent="-228600">
              <a:defRPr>
                <a:solidFill>
                  <a:schemeClr val="tx1"/>
                </a:solidFill>
                <a:latin typeface="Segoe"/>
              </a:defRPr>
            </a:lvl4pPr>
            <a:lvl5pPr marL="2057400" indent="-228600">
              <a:defRPr>
                <a:solidFill>
                  <a:schemeClr val="tx1"/>
                </a:solidFill>
                <a:latin typeface="Segoe"/>
              </a:defRPr>
            </a:lvl5pPr>
            <a:lvl6pPr marL="2514600" indent="-228600" fontAlgn="base">
              <a:spcBef>
                <a:spcPct val="0"/>
              </a:spcBef>
              <a:spcAft>
                <a:spcPct val="0"/>
              </a:spcAft>
              <a:defRPr>
                <a:solidFill>
                  <a:schemeClr val="tx1"/>
                </a:solidFill>
                <a:latin typeface="Segoe"/>
              </a:defRPr>
            </a:lvl6pPr>
            <a:lvl7pPr marL="2971800" indent="-228600" fontAlgn="base">
              <a:spcBef>
                <a:spcPct val="0"/>
              </a:spcBef>
              <a:spcAft>
                <a:spcPct val="0"/>
              </a:spcAft>
              <a:defRPr>
                <a:solidFill>
                  <a:schemeClr val="tx1"/>
                </a:solidFill>
                <a:latin typeface="Segoe"/>
              </a:defRPr>
            </a:lvl7pPr>
            <a:lvl8pPr marL="3429000" indent="-228600" fontAlgn="base">
              <a:spcBef>
                <a:spcPct val="0"/>
              </a:spcBef>
              <a:spcAft>
                <a:spcPct val="0"/>
              </a:spcAft>
              <a:defRPr>
                <a:solidFill>
                  <a:schemeClr val="tx1"/>
                </a:solidFill>
                <a:latin typeface="Segoe"/>
              </a:defRPr>
            </a:lvl8pPr>
            <a:lvl9pPr marL="3886200" indent="-228600" fontAlgn="base">
              <a:spcBef>
                <a:spcPct val="0"/>
              </a:spcBef>
              <a:spcAft>
                <a:spcPct val="0"/>
              </a:spcAft>
              <a:defRPr>
                <a:solidFill>
                  <a:schemeClr val="tx1"/>
                </a:solidFill>
                <a:latin typeface="Segoe"/>
              </a:defRPr>
            </a:lvl9pPr>
          </a:lstStyle>
          <a:p>
            <a:pPr fontAlgn="base">
              <a:spcBef>
                <a:spcPct val="0"/>
              </a:spcBef>
              <a:spcAft>
                <a:spcPct val="0"/>
              </a:spcAft>
              <a:defRPr/>
            </a:pPr>
            <a:fld id="{FECF5B50-D19F-45A8-B213-E3742627BE28}" type="slidenum">
              <a:rPr lang="en-US" smtClean="0">
                <a:solidFill>
                  <a:srgbClr val="898989"/>
                </a:solidFill>
              </a:rPr>
              <a:pPr fontAlgn="base">
                <a:spcBef>
                  <a:spcPct val="0"/>
                </a:spcBef>
                <a:spcAft>
                  <a:spcPct val="0"/>
                </a:spcAft>
                <a:defRPr/>
              </a:pPr>
              <a:t>17</a:t>
            </a:fld>
            <a:endParaRPr lang="en-US" smtClean="0">
              <a:solidFill>
                <a:srgbClr val="898989"/>
              </a:solidFill>
            </a:endParaRPr>
          </a:p>
        </p:txBody>
      </p:sp>
      <p:cxnSp>
        <p:nvCxnSpPr>
          <p:cNvPr id="8" name="Straight Connector 7"/>
          <p:cNvCxnSpPr/>
          <p:nvPr/>
        </p:nvCxnSpPr>
        <p:spPr>
          <a:xfrm>
            <a:off x="3094038" y="3811588"/>
            <a:ext cx="3421062" cy="788987"/>
          </a:xfrm>
          <a:prstGeom prst="line">
            <a:avLst/>
          </a:prstGeom>
        </p:spPr>
        <p:style>
          <a:lnRef idx="3">
            <a:schemeClr val="accent1"/>
          </a:lnRef>
          <a:fillRef idx="0">
            <a:schemeClr val="accent1"/>
          </a:fillRef>
          <a:effectRef idx="2">
            <a:schemeClr val="accent1"/>
          </a:effectRef>
          <a:fontRef idx="minor">
            <a:schemeClr val="tx1"/>
          </a:fontRef>
        </p:style>
      </p:cxnSp>
      <p:sp>
        <p:nvSpPr>
          <p:cNvPr id="9" name="5-Point Star 8"/>
          <p:cNvSpPr/>
          <p:nvPr/>
        </p:nvSpPr>
        <p:spPr>
          <a:xfrm>
            <a:off x="2741613" y="3576638"/>
            <a:ext cx="423862" cy="423862"/>
          </a:xfrm>
          <a:prstGeom prst="star5">
            <a:avLst/>
          </a:prstGeom>
          <a:solidFill>
            <a:srgbClr val="FFFF00"/>
          </a:solid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TextBox 10"/>
          <p:cNvSpPr txBox="1"/>
          <p:nvPr/>
        </p:nvSpPr>
        <p:spPr>
          <a:xfrm>
            <a:off x="6515494" y="3963087"/>
            <a:ext cx="1943100" cy="120032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36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We Are Here</a:t>
            </a:r>
          </a:p>
        </p:txBody>
      </p:sp>
      <p:sp>
        <p:nvSpPr>
          <p:cNvPr id="17" name="Rectangle 16"/>
          <p:cNvSpPr/>
          <p:nvPr/>
        </p:nvSpPr>
        <p:spPr>
          <a:xfrm>
            <a:off x="4432300" y="1201738"/>
            <a:ext cx="4411663" cy="954087"/>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just" fontAlgn="auto">
              <a:spcBef>
                <a:spcPts val="0"/>
              </a:spcBef>
              <a:spcAft>
                <a:spcPts val="0"/>
              </a:spcAft>
              <a:defRPr/>
            </a:pPr>
            <a:r>
              <a:rPr lang="en-US" sz="1400" dirty="0">
                <a:latin typeface="Segoe Semibold"/>
                <a:ea typeface="Tahoma" pitchFamily="34" charset="0"/>
                <a:cs typeface="Calibri" pitchFamily="34" charset="0"/>
              </a:rPr>
              <a:t>“To youth, social media and technologies are not something extra added on to their lives; they’re embedded in their lives. Their offline and online lives have converged into one life.”</a:t>
            </a:r>
            <a:r>
              <a:rPr lang="en-US" sz="1400" baseline="30000" dirty="0">
                <a:latin typeface="Segoe Semibold"/>
                <a:ea typeface="Tahoma" pitchFamily="34" charset="0"/>
                <a:cs typeface="Calibri" pitchFamily="34" charset="0"/>
              </a:rPr>
              <a:t>1</a:t>
            </a:r>
          </a:p>
        </p:txBody>
      </p:sp>
      <p:sp>
        <p:nvSpPr>
          <p:cNvPr id="24585" name="Rectangle 17"/>
          <p:cNvSpPr>
            <a:spLocks noChangeArrowheads="1"/>
          </p:cNvSpPr>
          <p:nvPr/>
        </p:nvSpPr>
        <p:spPr bwMode="auto">
          <a:xfrm>
            <a:off x="0" y="6121400"/>
            <a:ext cx="82867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a:solidFill>
                  <a:srgbClr val="646464"/>
                </a:solidFill>
                <a:latin typeface="Segoe Semibold"/>
              </a:rPr>
              <a:t>1: Youth Safety on a Living Internet: Report of the Online Safety and Technology Working Group - June 4, 2010 - Page 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963"/>
            <a:ext cx="8229600" cy="981075"/>
          </a:xfrm>
        </p:spPr>
        <p:txBody>
          <a:bodyPr rtlCol="0"/>
          <a:lstStyle/>
          <a:p>
            <a:pPr eaLnBrk="1" fontAlgn="auto" hangingPunct="1">
              <a:spcAft>
                <a:spcPts val="0"/>
              </a:spcAft>
              <a:defRPr/>
            </a:pPr>
            <a:r>
              <a:rPr lang="en-US" dirty="0" smtClean="0">
                <a:effectLst>
                  <a:outerShdw blurRad="38100" dist="38100" dir="2700000" algn="tl">
                    <a:srgbClr val="000000">
                      <a:alpha val="43137"/>
                    </a:srgbClr>
                  </a:outerShdw>
                </a:effectLst>
              </a:rPr>
              <a:t>With it’s own new </a:t>
            </a:r>
            <a:r>
              <a:rPr lang="en-US" dirty="0" smtClean="0">
                <a:effectLst>
                  <a:outerShdw blurRad="38100" dist="38100" dir="2700000" algn="tl">
                    <a:srgbClr val="000000">
                      <a:alpha val="43137"/>
                    </a:srgbClr>
                  </a:outerShdw>
                </a:effectLst>
                <a:hlinkClick r:id="rId3"/>
              </a:rPr>
              <a:t>language</a:t>
            </a:r>
            <a:endParaRPr dirty="0">
              <a:effectLst>
                <a:outerShdw blurRad="38100" dist="38100" dir="2700000" algn="tl">
                  <a:srgbClr val="000000">
                    <a:alpha val="43137"/>
                  </a:srgbClr>
                </a:outerShdw>
              </a:effectLst>
            </a:endParaRPr>
          </a:p>
        </p:txBody>
      </p:sp>
      <p:sp>
        <p:nvSpPr>
          <p:cNvPr id="31747" name="Content Placeholder 2"/>
          <p:cNvSpPr>
            <a:spLocks noGrp="1"/>
          </p:cNvSpPr>
          <p:nvPr>
            <p:ph idx="1"/>
          </p:nvPr>
        </p:nvSpPr>
        <p:spPr>
          <a:xfrm>
            <a:off x="266700" y="1092200"/>
            <a:ext cx="8801100" cy="2074863"/>
          </a:xfrm>
        </p:spPr>
        <p:txBody>
          <a:bodyPr/>
          <a:lstStyle/>
          <a:p>
            <a:pPr eaLnBrk="1" hangingPunct="1">
              <a:defRPr/>
            </a:pPr>
            <a:r>
              <a:rPr dirty="0" smtClean="0">
                <a:solidFill>
                  <a:schemeClr val="tx1"/>
                </a:solidFill>
                <a:latin typeface="+mn-lt"/>
              </a:rPr>
              <a:t>Unique and evolving influence on popular culture</a:t>
            </a:r>
          </a:p>
          <a:p>
            <a:pPr marL="0" indent="0" eaLnBrk="1" hangingPunct="1">
              <a:buFont typeface="Lucida Sans Unicode" pitchFamily="34" charset="0"/>
              <a:buNone/>
              <a:defRPr/>
            </a:pPr>
            <a:endParaRPr sz="500" dirty="0" smtClean="0">
              <a:solidFill>
                <a:schemeClr val="tx1"/>
              </a:solidFill>
              <a:latin typeface="+mn-lt"/>
            </a:endParaRPr>
          </a:p>
          <a:p>
            <a:pPr eaLnBrk="1" hangingPunct="1">
              <a:defRPr/>
            </a:pPr>
            <a:r>
              <a:rPr dirty="0" smtClean="0">
                <a:solidFill>
                  <a:schemeClr val="tx1"/>
                </a:solidFill>
                <a:latin typeface="+mn-lt"/>
              </a:rPr>
              <a:t>Online terminology (gaming and other) is creating </a:t>
            </a:r>
            <a:r>
              <a:rPr dirty="0">
                <a:solidFill>
                  <a:schemeClr val="tx1"/>
                </a:solidFill>
                <a:latin typeface="+mn-lt"/>
              </a:rPr>
              <a:t>new </a:t>
            </a:r>
            <a:r>
              <a:rPr dirty="0" smtClean="0">
                <a:solidFill>
                  <a:schemeClr val="tx1"/>
                </a:solidFill>
                <a:latin typeface="+mn-lt"/>
              </a:rPr>
              <a:t>forms of </a:t>
            </a:r>
            <a:r>
              <a:rPr dirty="0">
                <a:solidFill>
                  <a:schemeClr val="tx1"/>
                </a:solidFill>
                <a:latin typeface="+mn-lt"/>
              </a:rPr>
              <a:t>communication</a:t>
            </a:r>
            <a:r>
              <a:rPr dirty="0" smtClean="0">
                <a:solidFill>
                  <a:schemeClr val="tx1"/>
                </a:solidFill>
                <a:latin typeface="+mn-lt"/>
              </a:rPr>
              <a:t>:</a:t>
            </a:r>
          </a:p>
          <a:p>
            <a:pPr marL="0" indent="0" eaLnBrk="1" hangingPunct="1">
              <a:buFont typeface="Lucida Sans Unicode" pitchFamily="34" charset="0"/>
              <a:buNone/>
              <a:defRPr/>
            </a:pPr>
            <a:endParaRPr sz="300" dirty="0">
              <a:solidFill>
                <a:schemeClr val="tx1"/>
              </a:solidFill>
              <a:latin typeface="+mn-lt"/>
            </a:endParaRPr>
          </a:p>
          <a:p>
            <a:pPr lvl="1" eaLnBrk="1" hangingPunct="1">
              <a:defRPr/>
            </a:pPr>
            <a:r>
              <a:rPr dirty="0">
                <a:solidFill>
                  <a:schemeClr val="tx1"/>
                </a:solidFill>
                <a:latin typeface="+mn-lt"/>
              </a:rPr>
              <a:t>Gamer-tag: Universal term for player name on </a:t>
            </a:r>
            <a:r>
              <a:rPr dirty="0" err="1">
                <a:solidFill>
                  <a:schemeClr val="tx1"/>
                </a:solidFill>
                <a:latin typeface="+mn-lt"/>
              </a:rPr>
              <a:t>XboxLIVE</a:t>
            </a:r>
            <a:endParaRPr dirty="0">
              <a:solidFill>
                <a:schemeClr val="tx1"/>
              </a:solidFill>
              <a:latin typeface="+mn-lt"/>
            </a:endParaRPr>
          </a:p>
          <a:p>
            <a:pPr lvl="1" eaLnBrk="1" hangingPunct="1">
              <a:defRPr/>
            </a:pPr>
            <a:r>
              <a:rPr dirty="0" err="1" smtClean="0">
                <a:solidFill>
                  <a:schemeClr val="tx1"/>
                </a:solidFill>
                <a:latin typeface="+mn-lt"/>
              </a:rPr>
              <a:t>Griefing</a:t>
            </a:r>
            <a:r>
              <a:rPr dirty="0" smtClean="0">
                <a:solidFill>
                  <a:schemeClr val="tx1"/>
                </a:solidFill>
                <a:latin typeface="+mn-lt"/>
              </a:rPr>
              <a:t>: </a:t>
            </a:r>
            <a:r>
              <a:rPr dirty="0">
                <a:solidFill>
                  <a:schemeClr val="tx1"/>
                </a:solidFill>
                <a:latin typeface="+mn-lt"/>
              </a:rPr>
              <a:t>Making it harder for others to play (i.e. purposefully crashing cars, etc.</a:t>
            </a:r>
          </a:p>
          <a:p>
            <a:pPr lvl="2" eaLnBrk="1" hangingPunct="1">
              <a:defRPr/>
            </a:pPr>
            <a:endParaRPr sz="2000" dirty="0" smtClean="0">
              <a:solidFill>
                <a:srgbClr val="4D4D4D"/>
              </a:solidFill>
              <a:latin typeface="+mn-lt"/>
            </a:endParaRPr>
          </a:p>
        </p:txBody>
      </p:sp>
      <p:sp>
        <p:nvSpPr>
          <p:cNvPr id="32772" name="Slide Number Placeholder 3"/>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a:defRPr>
            </a:lvl1pPr>
            <a:lvl2pPr marL="742950" indent="-285750">
              <a:defRPr>
                <a:solidFill>
                  <a:schemeClr val="tx1"/>
                </a:solidFill>
                <a:latin typeface="Segoe"/>
              </a:defRPr>
            </a:lvl2pPr>
            <a:lvl3pPr marL="1143000" indent="-228600">
              <a:defRPr>
                <a:solidFill>
                  <a:schemeClr val="tx1"/>
                </a:solidFill>
                <a:latin typeface="Segoe"/>
              </a:defRPr>
            </a:lvl3pPr>
            <a:lvl4pPr marL="1600200" indent="-228600">
              <a:defRPr>
                <a:solidFill>
                  <a:schemeClr val="tx1"/>
                </a:solidFill>
                <a:latin typeface="Segoe"/>
              </a:defRPr>
            </a:lvl4pPr>
            <a:lvl5pPr marL="2057400" indent="-228600">
              <a:defRPr>
                <a:solidFill>
                  <a:schemeClr val="tx1"/>
                </a:solidFill>
                <a:latin typeface="Segoe"/>
              </a:defRPr>
            </a:lvl5pPr>
            <a:lvl6pPr marL="2514600" indent="-228600" fontAlgn="base">
              <a:spcBef>
                <a:spcPct val="0"/>
              </a:spcBef>
              <a:spcAft>
                <a:spcPct val="0"/>
              </a:spcAft>
              <a:defRPr>
                <a:solidFill>
                  <a:schemeClr val="tx1"/>
                </a:solidFill>
                <a:latin typeface="Segoe"/>
              </a:defRPr>
            </a:lvl6pPr>
            <a:lvl7pPr marL="2971800" indent="-228600" fontAlgn="base">
              <a:spcBef>
                <a:spcPct val="0"/>
              </a:spcBef>
              <a:spcAft>
                <a:spcPct val="0"/>
              </a:spcAft>
              <a:defRPr>
                <a:solidFill>
                  <a:schemeClr val="tx1"/>
                </a:solidFill>
                <a:latin typeface="Segoe"/>
              </a:defRPr>
            </a:lvl7pPr>
            <a:lvl8pPr marL="3429000" indent="-228600" fontAlgn="base">
              <a:spcBef>
                <a:spcPct val="0"/>
              </a:spcBef>
              <a:spcAft>
                <a:spcPct val="0"/>
              </a:spcAft>
              <a:defRPr>
                <a:solidFill>
                  <a:schemeClr val="tx1"/>
                </a:solidFill>
                <a:latin typeface="Segoe"/>
              </a:defRPr>
            </a:lvl8pPr>
            <a:lvl9pPr marL="3886200" indent="-228600" fontAlgn="base">
              <a:spcBef>
                <a:spcPct val="0"/>
              </a:spcBef>
              <a:spcAft>
                <a:spcPct val="0"/>
              </a:spcAft>
              <a:defRPr>
                <a:solidFill>
                  <a:schemeClr val="tx1"/>
                </a:solidFill>
                <a:latin typeface="Segoe"/>
              </a:defRPr>
            </a:lvl9pPr>
          </a:lstStyle>
          <a:p>
            <a:pPr fontAlgn="base">
              <a:spcBef>
                <a:spcPct val="0"/>
              </a:spcBef>
              <a:spcAft>
                <a:spcPct val="0"/>
              </a:spcAft>
              <a:defRPr/>
            </a:pPr>
            <a:fld id="{AB487E4B-0B1E-4393-9811-2291BDC470E9}" type="slidenum">
              <a:rPr lang="en-US" smtClean="0">
                <a:solidFill>
                  <a:srgbClr val="898989"/>
                </a:solidFill>
              </a:rPr>
              <a:pPr fontAlgn="base">
                <a:spcBef>
                  <a:spcPct val="0"/>
                </a:spcBef>
                <a:spcAft>
                  <a:spcPct val="0"/>
                </a:spcAft>
                <a:defRPr/>
              </a:pPr>
              <a:t>18</a:t>
            </a:fld>
            <a:endParaRPr lang="en-US" smtClean="0">
              <a:solidFill>
                <a:srgbClr val="898989"/>
              </a:solidFill>
            </a:endParaRPr>
          </a:p>
        </p:txBody>
      </p:sp>
      <p:sp>
        <p:nvSpPr>
          <p:cNvPr id="29701" name="Rectangle 5"/>
          <p:cNvSpPr>
            <a:spLocks noChangeArrowheads="1"/>
          </p:cNvSpPr>
          <p:nvPr/>
        </p:nvSpPr>
        <p:spPr bwMode="auto">
          <a:xfrm>
            <a:off x="95250" y="6070600"/>
            <a:ext cx="4572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800">
                <a:latin typeface="Segoe Semibold"/>
                <a:hlinkClick r:id="rId4"/>
              </a:rPr>
              <a:t>http://www.theesa.com/facts/gameplayer.asp</a:t>
            </a:r>
            <a:endParaRPr lang="en-US" sz="800">
              <a:latin typeface="Segoe Semibold"/>
            </a:endParaRPr>
          </a:p>
        </p:txBody>
      </p:sp>
      <p:graphicFrame>
        <p:nvGraphicFramePr>
          <p:cNvPr id="7" name="Group 53"/>
          <p:cNvGraphicFramePr>
            <a:graphicFrameLocks noGrp="1"/>
          </p:cNvGraphicFramePr>
          <p:nvPr>
            <p:extLst>
              <p:ext uri="{D42A27DB-BD31-4B8C-83A1-F6EECF244321}">
                <p14:modId xmlns:p14="http://schemas.microsoft.com/office/powerpoint/2010/main" val="3817762455"/>
              </p:ext>
            </p:extLst>
          </p:nvPr>
        </p:nvGraphicFramePr>
        <p:xfrm>
          <a:off x="1903413" y="3227388"/>
          <a:ext cx="5165725" cy="2945396"/>
        </p:xfrm>
        <a:graphic>
          <a:graphicData uri="http://schemas.openxmlformats.org/drawingml/2006/table">
            <a:tbl>
              <a:tblPr/>
              <a:tblGrid>
                <a:gridCol w="975823"/>
                <a:gridCol w="4189902"/>
              </a:tblGrid>
              <a:tr h="304877">
                <a:tc>
                  <a:txBody>
                    <a:bodyPr/>
                    <a:lstStyle/>
                    <a:p>
                      <a:pPr marL="0" marR="0" lvl="0" indent="0" algn="l" defTabSz="457200" rtl="0" eaLnBrk="1" fontAlgn="base" latinLnBrk="0" hangingPunct="1">
                        <a:lnSpc>
                          <a:spcPct val="100000"/>
                        </a:lnSpc>
                        <a:spcBef>
                          <a:spcPct val="20000"/>
                        </a:spcBef>
                        <a:spcAft>
                          <a:spcPct val="0"/>
                        </a:spcAft>
                        <a:buClr>
                          <a:srgbClr val="AAB21F"/>
                        </a:buClr>
                        <a:buSzTx/>
                        <a:buFont typeface="Arial" charset="0"/>
                        <a:buNone/>
                        <a:tabLst/>
                      </a:pPr>
                      <a:r>
                        <a:rPr kumimoji="0" lang="en-AU" sz="1400" b="0" i="0" u="none" strike="noStrike" cap="none" normalizeH="0" baseline="0" dirty="0" smtClean="0">
                          <a:ln>
                            <a:noFill/>
                          </a:ln>
                          <a:solidFill>
                            <a:schemeClr val="bg1"/>
                          </a:solidFill>
                          <a:effectLst/>
                          <a:latin typeface="Segoe UI" pitchFamily="34" charset="0"/>
                          <a:ea typeface="Segoe UI" pitchFamily="34" charset="0"/>
                          <a:cs typeface="Segoe UI" pitchFamily="34" charset="0"/>
                        </a:rPr>
                        <a:t>CTN</a:t>
                      </a:r>
                    </a:p>
                  </a:txBody>
                  <a:tcPr marL="91441" marR="91441"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20000"/>
                        </a:spcBef>
                        <a:spcAft>
                          <a:spcPct val="0"/>
                        </a:spcAft>
                        <a:buClr>
                          <a:srgbClr val="AAB21F"/>
                        </a:buClr>
                        <a:buSzTx/>
                        <a:buFont typeface="Arial" charset="0"/>
                        <a:buNone/>
                        <a:tabLst/>
                      </a:pPr>
                      <a:r>
                        <a:rPr kumimoji="0" lang="en-AU" sz="1400" b="0" i="0" u="none" strike="noStrike" cap="none" normalizeH="0" baseline="0" dirty="0" smtClean="0">
                          <a:ln>
                            <a:noFill/>
                          </a:ln>
                          <a:solidFill>
                            <a:schemeClr val="bg1"/>
                          </a:solidFill>
                          <a:effectLst/>
                          <a:latin typeface="Segoe UI" pitchFamily="34" charset="0"/>
                          <a:ea typeface="Segoe UI" pitchFamily="34" charset="0"/>
                          <a:cs typeface="Segoe UI" pitchFamily="34" charset="0"/>
                        </a:rPr>
                        <a:t>“Can’t Talk Now”</a:t>
                      </a:r>
                    </a:p>
                  </a:txBody>
                  <a:tcPr marL="91441" marR="91441"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04877">
                <a:tc>
                  <a:txBody>
                    <a:bodyPr/>
                    <a:lstStyle/>
                    <a:p>
                      <a:pPr marL="0" marR="0" lvl="0" indent="0" algn="l" defTabSz="457200" rtl="0" eaLnBrk="1" fontAlgn="base" latinLnBrk="0" hangingPunct="1">
                        <a:lnSpc>
                          <a:spcPct val="100000"/>
                        </a:lnSpc>
                        <a:spcBef>
                          <a:spcPct val="20000"/>
                        </a:spcBef>
                        <a:spcAft>
                          <a:spcPct val="0"/>
                        </a:spcAft>
                        <a:buClr>
                          <a:srgbClr val="AAB21F"/>
                        </a:buClr>
                        <a:buSzTx/>
                        <a:buFont typeface="Arial" charset="0"/>
                        <a:buNone/>
                        <a:tabLst/>
                      </a:pPr>
                      <a:r>
                        <a:rPr kumimoji="0" lang="en-AU" sz="1400" b="0" i="0" u="none" strike="noStrike" cap="none" normalizeH="0" baseline="0" dirty="0" smtClean="0">
                          <a:ln>
                            <a:noFill/>
                          </a:ln>
                          <a:solidFill>
                            <a:schemeClr val="bg1"/>
                          </a:solidFill>
                          <a:effectLst/>
                          <a:latin typeface="Segoe UI" pitchFamily="34" charset="0"/>
                          <a:ea typeface="Segoe UI" pitchFamily="34" charset="0"/>
                          <a:cs typeface="Segoe UI" pitchFamily="34" charset="0"/>
                        </a:rPr>
                        <a:t>POS or P911</a:t>
                      </a:r>
                    </a:p>
                  </a:txBody>
                  <a:tcPr marL="91441" marR="91441"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20000"/>
                        </a:spcBef>
                        <a:spcAft>
                          <a:spcPct val="0"/>
                        </a:spcAft>
                        <a:buClr>
                          <a:srgbClr val="AAB21F"/>
                        </a:buClr>
                        <a:buSzTx/>
                        <a:buFont typeface="Arial" charset="0"/>
                        <a:buNone/>
                        <a:tabLst/>
                      </a:pPr>
                      <a:r>
                        <a:rPr kumimoji="0" lang="en-AU" sz="1400" b="0" i="0" u="none" strike="noStrike" cap="none" normalizeH="0" baseline="0" dirty="0" smtClean="0">
                          <a:ln>
                            <a:noFill/>
                          </a:ln>
                          <a:solidFill>
                            <a:schemeClr val="bg1"/>
                          </a:solidFill>
                          <a:effectLst/>
                          <a:latin typeface="Segoe UI" pitchFamily="34" charset="0"/>
                          <a:ea typeface="Segoe UI" pitchFamily="34" charset="0"/>
                          <a:cs typeface="Segoe UI" pitchFamily="34" charset="0"/>
                        </a:rPr>
                        <a:t>“Parent Over Shoulder” </a:t>
                      </a:r>
                    </a:p>
                  </a:txBody>
                  <a:tcPr marL="91441" marR="91441"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79520">
                <a:tc>
                  <a:txBody>
                    <a:bodyPr/>
                    <a:lstStyle/>
                    <a:p>
                      <a:pPr marL="0" marR="0" lvl="0" indent="0" algn="l" defTabSz="457200" rtl="0" eaLnBrk="1" fontAlgn="base" latinLnBrk="0" hangingPunct="1">
                        <a:lnSpc>
                          <a:spcPct val="100000"/>
                        </a:lnSpc>
                        <a:spcBef>
                          <a:spcPct val="20000"/>
                        </a:spcBef>
                        <a:spcAft>
                          <a:spcPct val="0"/>
                        </a:spcAft>
                        <a:buClr>
                          <a:srgbClr val="AAB21F"/>
                        </a:buClr>
                        <a:buSzTx/>
                        <a:buFont typeface="Arial" charset="0"/>
                        <a:buNone/>
                        <a:tabLst/>
                      </a:pPr>
                      <a:r>
                        <a:rPr kumimoji="0" lang="en-AU" sz="1300" b="0" i="0" u="none" strike="noStrike" cap="none" normalizeH="0" baseline="0" dirty="0" smtClean="0">
                          <a:ln>
                            <a:noFill/>
                          </a:ln>
                          <a:solidFill>
                            <a:schemeClr val="bg1"/>
                          </a:solidFill>
                          <a:effectLst/>
                          <a:latin typeface="Segoe UI" pitchFamily="34" charset="0"/>
                          <a:ea typeface="Segoe UI" pitchFamily="34" charset="0"/>
                          <a:cs typeface="Segoe UI" pitchFamily="34" charset="0"/>
                        </a:rPr>
                        <a:t>MMORG</a:t>
                      </a:r>
                    </a:p>
                  </a:txBody>
                  <a:tcPr marL="91441" marR="91441"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20000"/>
                        </a:spcBef>
                        <a:spcAft>
                          <a:spcPct val="0"/>
                        </a:spcAft>
                        <a:buClr>
                          <a:srgbClr val="AAB21F"/>
                        </a:buClr>
                        <a:buSzTx/>
                        <a:buFont typeface="Arial" charset="0"/>
                        <a:buNone/>
                        <a:tabLst/>
                      </a:pPr>
                      <a:r>
                        <a:rPr kumimoji="0" lang="en-AU" sz="1400" b="0" i="0" u="none" strike="noStrike" cap="none" normalizeH="0" baseline="0" dirty="0" smtClean="0">
                          <a:ln>
                            <a:noFill/>
                          </a:ln>
                          <a:solidFill>
                            <a:schemeClr val="bg1"/>
                          </a:solidFill>
                          <a:effectLst/>
                          <a:latin typeface="Segoe UI" pitchFamily="34" charset="0"/>
                          <a:ea typeface="Segoe UI" pitchFamily="34" charset="0"/>
                          <a:cs typeface="Segoe UI" pitchFamily="34" charset="0"/>
                        </a:rPr>
                        <a:t>“Massively Multiplayer Online Role-Playing Game”</a:t>
                      </a:r>
                    </a:p>
                  </a:txBody>
                  <a:tcPr marL="91441" marR="91441"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52666">
                <a:tc>
                  <a:txBody>
                    <a:bodyPr/>
                    <a:lstStyle/>
                    <a:p>
                      <a:pPr marL="0" marR="0" lvl="0" indent="0" algn="l" defTabSz="457200" rtl="0" eaLnBrk="1" fontAlgn="base" latinLnBrk="0" hangingPunct="1">
                        <a:lnSpc>
                          <a:spcPct val="100000"/>
                        </a:lnSpc>
                        <a:spcBef>
                          <a:spcPct val="20000"/>
                        </a:spcBef>
                        <a:spcAft>
                          <a:spcPct val="0"/>
                        </a:spcAft>
                        <a:buClr>
                          <a:srgbClr val="AAB21F"/>
                        </a:buClr>
                        <a:buSzTx/>
                        <a:buFont typeface="Arial" charset="0"/>
                        <a:buNone/>
                        <a:tabLst/>
                      </a:pPr>
                      <a:r>
                        <a:rPr kumimoji="0" lang="en-AU" sz="1400" b="0" i="0" u="none" strike="noStrike" cap="none" normalizeH="0" baseline="0" dirty="0" smtClean="0">
                          <a:ln>
                            <a:noFill/>
                          </a:ln>
                          <a:solidFill>
                            <a:schemeClr val="bg1"/>
                          </a:solidFill>
                          <a:effectLst/>
                          <a:latin typeface="Segoe UI" pitchFamily="34" charset="0"/>
                          <a:ea typeface="Segoe UI" pitchFamily="34" charset="0"/>
                          <a:cs typeface="Segoe UI" pitchFamily="34" charset="0"/>
                        </a:rPr>
                        <a:t>OST</a:t>
                      </a:r>
                    </a:p>
                  </a:txBody>
                  <a:tcPr marL="91441" marR="91441"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20000"/>
                        </a:spcBef>
                        <a:spcAft>
                          <a:spcPct val="0"/>
                        </a:spcAft>
                        <a:buClr>
                          <a:srgbClr val="AAB21F"/>
                        </a:buClr>
                        <a:buSzTx/>
                        <a:buFont typeface="Arial" charset="0"/>
                        <a:buNone/>
                        <a:tabLst/>
                      </a:pPr>
                      <a:r>
                        <a:rPr kumimoji="0" lang="en-AU" sz="1400" b="0" i="0" u="none" strike="noStrike" cap="none" normalizeH="0" baseline="0" dirty="0" smtClean="0">
                          <a:ln>
                            <a:noFill/>
                          </a:ln>
                          <a:solidFill>
                            <a:schemeClr val="bg1"/>
                          </a:solidFill>
                          <a:effectLst/>
                          <a:latin typeface="Segoe UI" pitchFamily="34" charset="0"/>
                          <a:ea typeface="Segoe UI" pitchFamily="34" charset="0"/>
                          <a:cs typeface="Segoe UI" pitchFamily="34" charset="0"/>
                        </a:rPr>
                        <a:t>“Original Sound Track” on a game title</a:t>
                      </a:r>
                    </a:p>
                  </a:txBody>
                  <a:tcPr marL="91441" marR="91441"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34879">
                <a:tc>
                  <a:txBody>
                    <a:bodyPr/>
                    <a:lstStyle/>
                    <a:p>
                      <a:pPr marL="0" marR="0" lvl="0" indent="0" algn="l" defTabSz="457200" rtl="0" eaLnBrk="1" fontAlgn="base" latinLnBrk="0" hangingPunct="1">
                        <a:lnSpc>
                          <a:spcPct val="100000"/>
                        </a:lnSpc>
                        <a:spcBef>
                          <a:spcPct val="20000"/>
                        </a:spcBef>
                        <a:spcAft>
                          <a:spcPct val="0"/>
                        </a:spcAft>
                        <a:buClr>
                          <a:srgbClr val="AAB21F"/>
                        </a:buClr>
                        <a:buSzTx/>
                        <a:buFont typeface="Arial" charset="0"/>
                        <a:buNone/>
                        <a:tabLst/>
                      </a:pPr>
                      <a:r>
                        <a:rPr kumimoji="0" lang="en-AU" sz="1400" b="0" i="0" u="none" strike="noStrike" cap="none" normalizeH="0" baseline="0" smtClean="0">
                          <a:ln>
                            <a:noFill/>
                          </a:ln>
                          <a:solidFill>
                            <a:schemeClr val="bg1"/>
                          </a:solidFill>
                          <a:effectLst/>
                          <a:latin typeface="Segoe UI" pitchFamily="34" charset="0"/>
                          <a:ea typeface="Segoe UI" pitchFamily="34" charset="0"/>
                          <a:cs typeface="Segoe UI" pitchFamily="34" charset="0"/>
                        </a:rPr>
                        <a:t>BRB</a:t>
                      </a:r>
                    </a:p>
                  </a:txBody>
                  <a:tcPr marL="91441" marR="91441"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20000"/>
                        </a:spcBef>
                        <a:spcAft>
                          <a:spcPct val="0"/>
                        </a:spcAft>
                        <a:buClr>
                          <a:srgbClr val="AAB21F"/>
                        </a:buClr>
                        <a:buSzTx/>
                        <a:buFont typeface="Arial" charset="0"/>
                        <a:buNone/>
                        <a:tabLst/>
                      </a:pPr>
                      <a:r>
                        <a:rPr kumimoji="0" lang="en-AU" sz="1400" b="0" i="0" u="none" strike="noStrike" cap="none" normalizeH="0" baseline="0" dirty="0" smtClean="0">
                          <a:ln>
                            <a:noFill/>
                          </a:ln>
                          <a:solidFill>
                            <a:schemeClr val="bg1"/>
                          </a:solidFill>
                          <a:effectLst/>
                          <a:latin typeface="Segoe UI" pitchFamily="34" charset="0"/>
                          <a:ea typeface="Segoe UI" pitchFamily="34" charset="0"/>
                          <a:cs typeface="Segoe UI" pitchFamily="34" charset="0"/>
                        </a:rPr>
                        <a:t>“Be Right Back”</a:t>
                      </a:r>
                    </a:p>
                  </a:txBody>
                  <a:tcPr marL="91441" marR="91441"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04877">
                <a:tc>
                  <a:txBody>
                    <a:bodyPr/>
                    <a:lstStyle/>
                    <a:p>
                      <a:pPr marL="0" marR="0" lvl="0" indent="0" algn="l" defTabSz="457200" rtl="0" eaLnBrk="1" fontAlgn="base" latinLnBrk="0" hangingPunct="1">
                        <a:lnSpc>
                          <a:spcPct val="100000"/>
                        </a:lnSpc>
                        <a:spcBef>
                          <a:spcPct val="20000"/>
                        </a:spcBef>
                        <a:spcAft>
                          <a:spcPct val="0"/>
                        </a:spcAft>
                        <a:buClr>
                          <a:srgbClr val="AAB21F"/>
                        </a:buClr>
                        <a:buSzTx/>
                        <a:buFont typeface="Arial" charset="0"/>
                        <a:buNone/>
                        <a:tabLst/>
                      </a:pPr>
                      <a:r>
                        <a:rPr kumimoji="0" lang="en-AU" sz="1400" b="0" i="0" u="none" strike="noStrike" cap="none" normalizeH="0" baseline="0" dirty="0" smtClean="0">
                          <a:ln>
                            <a:noFill/>
                          </a:ln>
                          <a:solidFill>
                            <a:schemeClr val="bg1"/>
                          </a:solidFill>
                          <a:effectLst/>
                          <a:latin typeface="Segoe UI" pitchFamily="34" charset="0"/>
                          <a:ea typeface="Segoe UI" pitchFamily="34" charset="0"/>
                          <a:cs typeface="Segoe UI" pitchFamily="34" charset="0"/>
                        </a:rPr>
                        <a:t>WTG</a:t>
                      </a:r>
                    </a:p>
                  </a:txBody>
                  <a:tcPr marL="91441" marR="91441"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20000"/>
                        </a:spcBef>
                        <a:spcAft>
                          <a:spcPct val="0"/>
                        </a:spcAft>
                        <a:buClr>
                          <a:srgbClr val="AAB21F"/>
                        </a:buClr>
                        <a:buSzTx/>
                        <a:buFont typeface="Arial" charset="0"/>
                        <a:buNone/>
                        <a:tabLst/>
                      </a:pPr>
                      <a:r>
                        <a:rPr kumimoji="0" lang="en-AU" sz="1400" b="0" i="0" u="none" strike="noStrike" cap="none" normalizeH="0" baseline="0" dirty="0" smtClean="0">
                          <a:ln>
                            <a:noFill/>
                          </a:ln>
                          <a:solidFill>
                            <a:schemeClr val="bg1"/>
                          </a:solidFill>
                          <a:effectLst/>
                          <a:latin typeface="Segoe UI" pitchFamily="34" charset="0"/>
                          <a:ea typeface="Segoe UI" pitchFamily="34" charset="0"/>
                          <a:cs typeface="Segoe UI" pitchFamily="34" charset="0"/>
                        </a:rPr>
                        <a:t>“Way To Go!” (literal and ironic)</a:t>
                      </a:r>
                    </a:p>
                  </a:txBody>
                  <a:tcPr marL="91441" marR="91441"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343403">
                <a:tc>
                  <a:txBody>
                    <a:bodyPr/>
                    <a:lstStyle/>
                    <a:p>
                      <a:pPr marL="0" marR="0" lvl="0" indent="0" algn="l" defTabSz="457200" rtl="0" eaLnBrk="1" fontAlgn="base" latinLnBrk="0" hangingPunct="1">
                        <a:lnSpc>
                          <a:spcPct val="100000"/>
                        </a:lnSpc>
                        <a:spcBef>
                          <a:spcPct val="20000"/>
                        </a:spcBef>
                        <a:spcAft>
                          <a:spcPct val="0"/>
                        </a:spcAft>
                        <a:buClr>
                          <a:srgbClr val="AAB21F"/>
                        </a:buClr>
                        <a:buSzTx/>
                        <a:buFont typeface="Arial" charset="0"/>
                        <a:buNone/>
                        <a:tabLst/>
                      </a:pPr>
                      <a:r>
                        <a:rPr kumimoji="0" lang="en-AU" sz="1400" b="0" i="0" u="none" strike="noStrike" cap="none" normalizeH="0" baseline="0" dirty="0" smtClean="0">
                          <a:ln>
                            <a:noFill/>
                          </a:ln>
                          <a:solidFill>
                            <a:schemeClr val="bg1"/>
                          </a:solidFill>
                          <a:effectLst/>
                          <a:latin typeface="Segoe UI" pitchFamily="34" charset="0"/>
                          <a:ea typeface="Segoe UI" pitchFamily="34" charset="0"/>
                          <a:cs typeface="Segoe UI" pitchFamily="34" charset="0"/>
                        </a:rPr>
                        <a:t>RMT</a:t>
                      </a:r>
                    </a:p>
                  </a:txBody>
                  <a:tcPr marL="91441" marR="91441"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20000"/>
                        </a:spcBef>
                        <a:spcAft>
                          <a:spcPct val="0"/>
                        </a:spcAft>
                        <a:buClr>
                          <a:srgbClr val="AAB21F"/>
                        </a:buClr>
                        <a:buSzTx/>
                        <a:buFont typeface="Arial" charset="0"/>
                        <a:buNone/>
                        <a:tabLst/>
                      </a:pPr>
                      <a:r>
                        <a:rPr kumimoji="0" lang="en-AU" sz="1400" b="0" i="0" u="none" strike="noStrike" cap="none" normalizeH="0" baseline="0" dirty="0" smtClean="0">
                          <a:ln>
                            <a:noFill/>
                          </a:ln>
                          <a:solidFill>
                            <a:schemeClr val="bg1"/>
                          </a:solidFill>
                          <a:effectLst/>
                          <a:latin typeface="Segoe UI" pitchFamily="34" charset="0"/>
                          <a:ea typeface="Segoe UI" pitchFamily="34" charset="0"/>
                          <a:cs typeface="Segoe UI" pitchFamily="34" charset="0"/>
                        </a:rPr>
                        <a:t>“Real Money Trade” in a virtual reality game</a:t>
                      </a:r>
                    </a:p>
                  </a:txBody>
                  <a:tcPr marL="91441" marR="91441"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406986">
                <a:tc>
                  <a:txBody>
                    <a:bodyPr/>
                    <a:lstStyle/>
                    <a:p>
                      <a:pPr marL="0" marR="0" lvl="0" indent="0" algn="l" defTabSz="457200" rtl="0" eaLnBrk="1" fontAlgn="base" latinLnBrk="0" hangingPunct="1">
                        <a:lnSpc>
                          <a:spcPct val="100000"/>
                        </a:lnSpc>
                        <a:spcBef>
                          <a:spcPct val="20000"/>
                        </a:spcBef>
                        <a:spcAft>
                          <a:spcPct val="0"/>
                        </a:spcAft>
                        <a:buClr>
                          <a:srgbClr val="AAB21F"/>
                        </a:buClr>
                        <a:buSzTx/>
                        <a:buFont typeface="Arial" charset="0"/>
                        <a:buNone/>
                        <a:tabLst/>
                      </a:pPr>
                      <a:r>
                        <a:rPr kumimoji="0" lang="en-AU" sz="1400" b="0" i="0" u="none" strike="noStrike" cap="none" normalizeH="0" baseline="0" dirty="0" smtClean="0">
                          <a:ln>
                            <a:noFill/>
                          </a:ln>
                          <a:solidFill>
                            <a:schemeClr val="bg1"/>
                          </a:solidFill>
                          <a:effectLst/>
                          <a:latin typeface="Segoe UI" pitchFamily="34" charset="0"/>
                          <a:ea typeface="Segoe UI" pitchFamily="34" charset="0"/>
                          <a:cs typeface="Segoe UI" pitchFamily="34" charset="0"/>
                        </a:rPr>
                        <a:t>ROFL</a:t>
                      </a:r>
                    </a:p>
                  </a:txBody>
                  <a:tcPr marL="91441" marR="91441"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20000"/>
                        </a:spcBef>
                        <a:spcAft>
                          <a:spcPct val="0"/>
                        </a:spcAft>
                        <a:buClr>
                          <a:srgbClr val="AAB21F"/>
                        </a:buClr>
                        <a:buSzTx/>
                        <a:buFont typeface="Arial" charset="0"/>
                        <a:buNone/>
                        <a:tabLst/>
                      </a:pPr>
                      <a:r>
                        <a:rPr kumimoji="0" lang="en-AU" sz="1400" b="0" i="0" u="none" strike="noStrike" cap="none" normalizeH="0" baseline="0" dirty="0" smtClean="0">
                          <a:ln>
                            <a:noFill/>
                          </a:ln>
                          <a:solidFill>
                            <a:schemeClr val="bg1"/>
                          </a:solidFill>
                          <a:effectLst/>
                          <a:latin typeface="Segoe UI" pitchFamily="34" charset="0"/>
                          <a:ea typeface="Segoe UI" pitchFamily="34" charset="0"/>
                          <a:cs typeface="Segoe UI" pitchFamily="34" charset="0"/>
                        </a:rPr>
                        <a:t>“Rolling On the Floor Laughing”</a:t>
                      </a:r>
                    </a:p>
                  </a:txBody>
                  <a:tcPr marL="91441" marR="91441"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091D7E1A-B35D-4373-98C0-7B3E534B81D1}" type="slidenum">
              <a:rPr lang="en-US" smtClean="0"/>
              <a:pPr>
                <a:defRPr/>
              </a:pPr>
              <a:t>19</a:t>
            </a:fld>
            <a:endParaRPr lang="en-US"/>
          </a:p>
        </p:txBody>
      </p:sp>
      <p:pic>
        <p:nvPicPr>
          <p:cNvPr id="25604" name="Picture 3" descr="\\PewResearch.net\Shared\Internet\Logo Files\New Internet Logo 2009\Files\JPGs\PMS-RGB\PewInternet_Logo-1c_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562600"/>
            <a:ext cx="2209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609600" y="685800"/>
            <a:ext cx="7848600" cy="5786438"/>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a:spAutoFit/>
          </a:bodyPr>
          <a:lstStyle/>
          <a:p>
            <a:pPr lvl="1" eaLnBrk="0" hangingPunct="0">
              <a:defRPr/>
            </a:pPr>
            <a:r>
              <a:rPr lang="en-US" sz="3200" dirty="0">
                <a:solidFill>
                  <a:schemeClr val="accent1"/>
                </a:solidFill>
              </a:rPr>
              <a:t>	80% </a:t>
            </a:r>
            <a:r>
              <a:rPr lang="en-US" sz="1800" dirty="0">
                <a:solidFill>
                  <a:schemeClr val="accent1"/>
                </a:solidFill>
              </a:rPr>
              <a:t>of parents who use social media and who also have a 	child who uses SM have </a:t>
            </a:r>
            <a:r>
              <a:rPr lang="en-US" sz="1800" b="1" dirty="0" err="1">
                <a:solidFill>
                  <a:schemeClr val="accent1"/>
                </a:solidFill>
              </a:rPr>
              <a:t>friended</a:t>
            </a:r>
            <a:r>
              <a:rPr lang="en-US" sz="1800" dirty="0">
                <a:solidFill>
                  <a:schemeClr val="accent1"/>
                </a:solidFill>
              </a:rPr>
              <a:t> their child.</a:t>
            </a:r>
          </a:p>
          <a:p>
            <a:pPr eaLnBrk="0" hangingPunct="0">
              <a:buFont typeface="Arial" pitchFamily="34" charset="0"/>
              <a:buChar char="•"/>
              <a:defRPr/>
            </a:pPr>
            <a:endParaRPr lang="en-US" sz="1800" dirty="0">
              <a:solidFill>
                <a:schemeClr val="accent1"/>
              </a:solidFill>
            </a:endParaRPr>
          </a:p>
          <a:p>
            <a:pPr eaLnBrk="0" hangingPunct="0">
              <a:defRPr/>
            </a:pPr>
            <a:r>
              <a:rPr lang="en-US" sz="3200" dirty="0">
                <a:solidFill>
                  <a:schemeClr val="accent1"/>
                </a:solidFill>
              </a:rPr>
              <a:t>77% </a:t>
            </a:r>
            <a:r>
              <a:rPr lang="en-US" sz="1800" dirty="0">
                <a:solidFill>
                  <a:schemeClr val="accent1"/>
                </a:solidFill>
              </a:rPr>
              <a:t>of parents of online teens have </a:t>
            </a:r>
            <a:r>
              <a:rPr lang="en-US" sz="1800" b="1" dirty="0">
                <a:solidFill>
                  <a:schemeClr val="accent1"/>
                </a:solidFill>
              </a:rPr>
              <a:t>checked to see what websites their child visited</a:t>
            </a:r>
            <a:r>
              <a:rPr lang="en-US" sz="1800" dirty="0">
                <a:solidFill>
                  <a:schemeClr val="accent1"/>
                </a:solidFill>
              </a:rPr>
              <a:t>, up from 65% of parents who did this in 2006.</a:t>
            </a:r>
          </a:p>
          <a:p>
            <a:pPr eaLnBrk="0" hangingPunct="0">
              <a:buFont typeface="Arial" pitchFamily="34" charset="0"/>
              <a:buChar char="•"/>
              <a:defRPr/>
            </a:pPr>
            <a:endParaRPr lang="en-US" sz="1800" dirty="0">
              <a:solidFill>
                <a:schemeClr val="accent1"/>
              </a:solidFill>
            </a:endParaRPr>
          </a:p>
          <a:p>
            <a:pPr eaLnBrk="0" hangingPunct="0">
              <a:defRPr/>
            </a:pPr>
            <a:r>
              <a:rPr lang="en-US" sz="1800" dirty="0">
                <a:solidFill>
                  <a:schemeClr val="accent1"/>
                </a:solidFill>
              </a:rPr>
              <a:t>	</a:t>
            </a:r>
            <a:r>
              <a:rPr lang="en-US" sz="3200" dirty="0">
                <a:solidFill>
                  <a:schemeClr val="accent1"/>
                </a:solidFill>
              </a:rPr>
              <a:t>66% </a:t>
            </a:r>
            <a:r>
              <a:rPr lang="en-US" sz="1800" dirty="0">
                <a:solidFill>
                  <a:schemeClr val="accent1"/>
                </a:solidFill>
              </a:rPr>
              <a:t>of parents have checked to see </a:t>
            </a:r>
            <a:r>
              <a:rPr lang="en-US" sz="1800" b="1" dirty="0">
                <a:solidFill>
                  <a:schemeClr val="accent1"/>
                </a:solidFill>
              </a:rPr>
              <a:t>what information was 	available online about their child</a:t>
            </a:r>
            <a:r>
              <a:rPr lang="en-US" sz="1800" dirty="0">
                <a:solidFill>
                  <a:schemeClr val="accent1"/>
                </a:solidFill>
              </a:rPr>
              <a:t>.</a:t>
            </a:r>
          </a:p>
          <a:p>
            <a:pPr eaLnBrk="0" hangingPunct="0">
              <a:buFont typeface="Arial" pitchFamily="34" charset="0"/>
              <a:buChar char="•"/>
              <a:defRPr/>
            </a:pPr>
            <a:endParaRPr lang="en-US" sz="1800" dirty="0">
              <a:solidFill>
                <a:schemeClr val="accent1"/>
              </a:solidFill>
            </a:endParaRPr>
          </a:p>
          <a:p>
            <a:pPr eaLnBrk="0" hangingPunct="0">
              <a:defRPr/>
            </a:pPr>
            <a:r>
              <a:rPr lang="en-US" sz="3200" dirty="0">
                <a:solidFill>
                  <a:schemeClr val="accent1"/>
                </a:solidFill>
              </a:rPr>
              <a:t>54% </a:t>
            </a:r>
            <a:r>
              <a:rPr lang="en-US" sz="1800" dirty="0">
                <a:solidFill>
                  <a:schemeClr val="accent1"/>
                </a:solidFill>
              </a:rPr>
              <a:t>of parents of online teens report using </a:t>
            </a:r>
            <a:r>
              <a:rPr lang="en-US" sz="1800" b="1" dirty="0">
                <a:solidFill>
                  <a:schemeClr val="accent1"/>
                </a:solidFill>
              </a:rPr>
              <a:t>parental controls </a:t>
            </a:r>
            <a:r>
              <a:rPr lang="en-US" sz="1800" dirty="0">
                <a:solidFill>
                  <a:schemeClr val="accent1"/>
                </a:solidFill>
              </a:rPr>
              <a:t>or other means of blocking, filtering, or monitoring their child’s online activities.</a:t>
            </a:r>
          </a:p>
          <a:p>
            <a:pPr eaLnBrk="0" hangingPunct="0">
              <a:buFont typeface="Arial" pitchFamily="34" charset="0"/>
              <a:buChar char="•"/>
              <a:defRPr/>
            </a:pPr>
            <a:endParaRPr lang="en-US" sz="1800" dirty="0">
              <a:solidFill>
                <a:schemeClr val="accent1"/>
              </a:solidFill>
            </a:endParaRPr>
          </a:p>
          <a:p>
            <a:pPr eaLnBrk="0" hangingPunct="0">
              <a:defRPr/>
            </a:pPr>
            <a:r>
              <a:rPr lang="en-US" sz="1800" dirty="0">
                <a:solidFill>
                  <a:schemeClr val="accent1"/>
                </a:solidFill>
              </a:rPr>
              <a:t>	</a:t>
            </a:r>
            <a:r>
              <a:rPr lang="en-US" sz="3200" dirty="0">
                <a:solidFill>
                  <a:schemeClr val="accent1"/>
                </a:solidFill>
              </a:rPr>
              <a:t>34% </a:t>
            </a:r>
            <a:r>
              <a:rPr lang="en-US" sz="1800" dirty="0">
                <a:solidFill>
                  <a:schemeClr val="accent1"/>
                </a:solidFill>
              </a:rPr>
              <a:t>of parents say they have used </a:t>
            </a:r>
            <a:r>
              <a:rPr lang="en-US" sz="1800" b="1" dirty="0">
                <a:solidFill>
                  <a:schemeClr val="accent1"/>
                </a:solidFill>
              </a:rPr>
              <a:t>parental controls to restrict their child’s use of a cell phone</a:t>
            </a:r>
            <a:r>
              <a:rPr lang="en-US" sz="1800" dirty="0">
                <a:solidFill>
                  <a:schemeClr val="accent1"/>
                </a:solidFill>
              </a:rPr>
              <a:t>.</a:t>
            </a:r>
          </a:p>
          <a:p>
            <a:pPr eaLnBrk="0" hangingPunct="0">
              <a:defRPr/>
            </a:pPr>
            <a:endParaRPr lang="en-US" dirty="0"/>
          </a:p>
          <a:p>
            <a:pPr eaLnBrk="0" hangingPunct="0">
              <a:defRPr/>
            </a:pPr>
            <a:endParaRPr lang="en-US" dirty="0"/>
          </a:p>
        </p:txBody>
      </p:sp>
    </p:spTree>
    <p:extLst>
      <p:ext uri="{BB962C8B-B14F-4D97-AF65-F5344CB8AC3E}">
        <p14:creationId xmlns:p14="http://schemas.microsoft.com/office/powerpoint/2010/main" val="15180661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05925" y="1124011"/>
            <a:ext cx="8229600" cy="4800598"/>
          </a:xfrm>
        </p:spPr>
        <p:txBody>
          <a:bodyPr/>
          <a:lstStyle/>
          <a:p>
            <a:pPr>
              <a:lnSpc>
                <a:spcPct val="150000"/>
              </a:lnSpc>
            </a:pPr>
            <a:r>
              <a:rPr lang="en-US" dirty="0" smtClean="0">
                <a:solidFill>
                  <a:schemeClr val="tx1"/>
                </a:solidFill>
                <a:latin typeface="+mj-lt"/>
              </a:rPr>
              <a:t>Introduction</a:t>
            </a:r>
          </a:p>
          <a:p>
            <a:pPr>
              <a:lnSpc>
                <a:spcPct val="150000"/>
              </a:lnSpc>
            </a:pPr>
            <a:r>
              <a:rPr lang="en-US" dirty="0" smtClean="0">
                <a:solidFill>
                  <a:schemeClr val="tx1"/>
                </a:solidFill>
                <a:latin typeface="+mj-lt"/>
              </a:rPr>
              <a:t>What’s the fuss – why should parents care?</a:t>
            </a:r>
          </a:p>
          <a:p>
            <a:pPr eaLnBrk="1" fontAlgn="auto" hangingPunct="1">
              <a:lnSpc>
                <a:spcPct val="150000"/>
              </a:lnSpc>
              <a:spcAft>
                <a:spcPts val="0"/>
              </a:spcAft>
              <a:defRPr/>
            </a:pPr>
            <a:r>
              <a:rPr lang="en-US" dirty="0" smtClean="0">
                <a:solidFill>
                  <a:schemeClr val="tx1"/>
                </a:solidFill>
                <a:latin typeface="+mj-lt"/>
              </a:rPr>
              <a:t>Ok – So how do I deal with it?</a:t>
            </a:r>
            <a:endParaRPr lang="en-US" dirty="0">
              <a:solidFill>
                <a:schemeClr val="tx1"/>
              </a:solidFill>
              <a:latin typeface="+mj-lt"/>
            </a:endParaRPr>
          </a:p>
          <a:p>
            <a:pPr lvl="1" eaLnBrk="1" fontAlgn="auto" hangingPunct="1">
              <a:lnSpc>
                <a:spcPct val="150000"/>
              </a:lnSpc>
              <a:spcAft>
                <a:spcPts val="0"/>
              </a:spcAft>
              <a:defRPr/>
            </a:pPr>
            <a:r>
              <a:rPr lang="en-US" sz="2000" dirty="0" smtClean="0">
                <a:solidFill>
                  <a:schemeClr val="tx1"/>
                </a:solidFill>
                <a:latin typeface="+mj-lt"/>
              </a:rPr>
              <a:t>The Basics</a:t>
            </a:r>
          </a:p>
          <a:p>
            <a:pPr lvl="1" eaLnBrk="1" fontAlgn="auto" hangingPunct="1">
              <a:lnSpc>
                <a:spcPct val="150000"/>
              </a:lnSpc>
              <a:spcAft>
                <a:spcPts val="0"/>
              </a:spcAft>
              <a:defRPr/>
            </a:pPr>
            <a:r>
              <a:rPr lang="en-US" sz="2000" dirty="0" smtClean="0">
                <a:solidFill>
                  <a:schemeClr val="tx1"/>
                </a:solidFill>
                <a:latin typeface="+mj-lt"/>
              </a:rPr>
              <a:t>How do I start – what do I protect?</a:t>
            </a:r>
            <a:endParaRPr lang="en-US" sz="2000" dirty="0">
              <a:solidFill>
                <a:schemeClr val="tx1"/>
              </a:solidFill>
              <a:latin typeface="+mj-lt"/>
            </a:endParaRPr>
          </a:p>
          <a:p>
            <a:pPr lvl="2" eaLnBrk="1" fontAlgn="auto" hangingPunct="1">
              <a:lnSpc>
                <a:spcPct val="150000"/>
              </a:lnSpc>
              <a:spcAft>
                <a:spcPts val="0"/>
              </a:spcAft>
              <a:defRPr/>
            </a:pPr>
            <a:r>
              <a:rPr lang="en-US" sz="1800" dirty="0" smtClean="0">
                <a:solidFill>
                  <a:schemeClr val="tx1"/>
                </a:solidFill>
                <a:latin typeface="+mj-lt"/>
              </a:rPr>
              <a:t>PC</a:t>
            </a:r>
          </a:p>
          <a:p>
            <a:pPr lvl="2" eaLnBrk="1" fontAlgn="auto" hangingPunct="1">
              <a:lnSpc>
                <a:spcPct val="150000"/>
              </a:lnSpc>
              <a:spcAft>
                <a:spcPts val="0"/>
              </a:spcAft>
              <a:defRPr/>
            </a:pPr>
            <a:r>
              <a:rPr lang="en-US" sz="1800" dirty="0" smtClean="0">
                <a:solidFill>
                  <a:schemeClr val="tx1"/>
                </a:solidFill>
                <a:latin typeface="+mj-lt"/>
              </a:rPr>
              <a:t>IOS/Mobile Phones</a:t>
            </a:r>
          </a:p>
          <a:p>
            <a:pPr lvl="2" eaLnBrk="1" fontAlgn="auto" hangingPunct="1">
              <a:lnSpc>
                <a:spcPct val="150000"/>
              </a:lnSpc>
              <a:spcAft>
                <a:spcPts val="0"/>
              </a:spcAft>
              <a:defRPr/>
            </a:pPr>
            <a:r>
              <a:rPr lang="en-US" sz="1800" dirty="0" smtClean="0">
                <a:solidFill>
                  <a:schemeClr val="tx1"/>
                </a:solidFill>
                <a:latin typeface="+mj-lt"/>
              </a:rPr>
              <a:t>Gaming</a:t>
            </a:r>
          </a:p>
          <a:p>
            <a:pPr>
              <a:lnSpc>
                <a:spcPct val="150000"/>
              </a:lnSpc>
            </a:pPr>
            <a:r>
              <a:rPr lang="en-US" dirty="0" smtClean="0">
                <a:solidFill>
                  <a:schemeClr val="tx1"/>
                </a:solidFill>
                <a:latin typeface="+mj-lt"/>
              </a:rPr>
              <a:t>Other Resources</a:t>
            </a:r>
          </a:p>
          <a:p>
            <a:pPr lvl="1"/>
            <a:endParaRPr lang="en-US" dirty="0" smtClean="0"/>
          </a:p>
          <a:p>
            <a:pPr lvl="2"/>
            <a:endParaRPr lang="en-US" dirty="0"/>
          </a:p>
        </p:txBody>
      </p:sp>
      <p:sp>
        <p:nvSpPr>
          <p:cNvPr id="5" name="Footer Placeholder 4"/>
          <p:cNvSpPr>
            <a:spLocks noGrp="1"/>
          </p:cNvSpPr>
          <p:nvPr>
            <p:ph type="ftr" sz="quarter" idx="4294967295"/>
          </p:nvPr>
        </p:nvSpPr>
        <p:spPr>
          <a:xfrm>
            <a:off x="3271838" y="6356350"/>
            <a:ext cx="5178425" cy="365125"/>
          </a:xfrm>
          <a:prstGeom prst="rect">
            <a:avLst/>
          </a:prstGeom>
        </p:spPr>
        <p:txBody>
          <a:bodyPr/>
          <a:lstStyle/>
          <a:p>
            <a:endParaRPr kumimoji="0" lang="en-US"/>
          </a:p>
        </p:txBody>
      </p:sp>
      <p:sp>
        <p:nvSpPr>
          <p:cNvPr id="6" name="Slide Number Placeholder 5"/>
          <p:cNvSpPr>
            <a:spLocks noGrp="1"/>
          </p:cNvSpPr>
          <p:nvPr>
            <p:ph type="sldNum" sz="quarter" idx="4294967295"/>
          </p:nvPr>
        </p:nvSpPr>
        <p:spPr>
          <a:xfrm>
            <a:off x="8204400" y="6476999"/>
            <a:ext cx="733864" cy="274320"/>
          </a:xfrm>
          <a:prstGeom prst="rect">
            <a:avLst/>
          </a:prstGeom>
        </p:spPr>
        <p:txBody>
          <a:bodyPr/>
          <a:lstStyle/>
          <a:p>
            <a:fld id="{9648F39E-9C37-485F-AC97-16BB4BDF9F49}" type="slidenum">
              <a:rPr kumimoji="0" lang="en-US" smtClean="0"/>
              <a:pPr/>
              <a:t>2</a:t>
            </a:fld>
            <a:endParaRPr kumimoji="0" lang="en-US"/>
          </a:p>
        </p:txBody>
      </p:sp>
    </p:spTree>
    <p:extLst>
      <p:ext uri="{BB962C8B-B14F-4D97-AF65-F5344CB8AC3E}">
        <p14:creationId xmlns:p14="http://schemas.microsoft.com/office/powerpoint/2010/main" val="5834599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816" y="3083943"/>
            <a:ext cx="629602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9816" y="927339"/>
            <a:ext cx="6257925"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Here’s a Few More “Facts”…</a:t>
            </a:r>
            <a:endParaRPr lang="en-US" dirty="0"/>
          </a:p>
        </p:txBody>
      </p:sp>
      <p:sp>
        <p:nvSpPr>
          <p:cNvPr id="4" name="Slide Number Placeholder 3"/>
          <p:cNvSpPr>
            <a:spLocks noGrp="1"/>
          </p:cNvSpPr>
          <p:nvPr>
            <p:ph type="sldNum" sz="quarter" idx="10"/>
          </p:nvPr>
        </p:nvSpPr>
        <p:spPr/>
        <p:txBody>
          <a:bodyPr/>
          <a:lstStyle/>
          <a:p>
            <a:pPr>
              <a:defRPr/>
            </a:pPr>
            <a:fld id="{D17BD7FA-350E-4504-960A-0EF7AE0C4DB5}" type="slidenum">
              <a:rPr lang="en-US" smtClean="0"/>
              <a:pPr>
                <a:defRPr/>
              </a:pPr>
              <a:t>20</a:t>
            </a:fld>
            <a:endParaRPr lang="en-US" dirty="0"/>
          </a:p>
        </p:txBody>
      </p:sp>
    </p:spTree>
    <p:extLst>
      <p:ext uri="{BB962C8B-B14F-4D97-AF65-F5344CB8AC3E}">
        <p14:creationId xmlns:p14="http://schemas.microsoft.com/office/powerpoint/2010/main" val="71808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par>
                                <p:cTn id="8" presetID="14" presetClass="entr" presetSubtype="10" fill="hold" nodeType="withEffect">
                                  <p:stCondLst>
                                    <p:cond delay="0"/>
                                  </p:stCondLst>
                                  <p:childTnLst>
                                    <p:set>
                                      <p:cBhvr>
                                        <p:cTn id="9" dur="1" fill="hold">
                                          <p:stCondLst>
                                            <p:cond delay="0"/>
                                          </p:stCondLst>
                                        </p:cTn>
                                        <p:tgtEl>
                                          <p:spTgt spid="1027"/>
                                        </p:tgtEl>
                                        <p:attrNameLst>
                                          <p:attrName>style.visibility</p:attrName>
                                        </p:attrNameLst>
                                      </p:cBhvr>
                                      <p:to>
                                        <p:strVal val="visible"/>
                                      </p:to>
                                    </p:set>
                                    <p:animEffect transition="in" filter="randombar(horizontal)">
                                      <p:cBhvr>
                                        <p:cTn id="10"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68F4D14F-F6EF-47F5-B92B-471DD5CEC533}" type="slidenum">
              <a:rPr lang="en-US" smtClean="0"/>
              <a:pPr>
                <a:defRPr/>
              </a:pPr>
              <a:t>21</a:t>
            </a:fld>
            <a:endParaRPr lang="en-US"/>
          </a:p>
        </p:txBody>
      </p:sp>
      <p:sp>
        <p:nvSpPr>
          <p:cNvPr id="9" name="TextBox 8"/>
          <p:cNvSpPr txBox="1"/>
          <p:nvPr/>
        </p:nvSpPr>
        <p:spPr>
          <a:xfrm>
            <a:off x="609600" y="685800"/>
            <a:ext cx="7848600" cy="830263"/>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a:spAutoFit/>
          </a:bodyPr>
          <a:lstStyle/>
          <a:p>
            <a:pPr eaLnBrk="0" hangingPunct="0">
              <a:defRPr/>
            </a:pPr>
            <a:endParaRPr lang="en-US" dirty="0"/>
          </a:p>
          <a:p>
            <a:pPr eaLnBrk="0" hangingPunct="0">
              <a:defRPr/>
            </a:pPr>
            <a:endParaRPr lang="en-US" dirty="0"/>
          </a:p>
        </p:txBody>
      </p:sp>
      <p:graphicFrame>
        <p:nvGraphicFramePr>
          <p:cNvPr id="7" name="Table 6"/>
          <p:cNvGraphicFramePr>
            <a:graphicFrameLocks noGrp="1"/>
          </p:cNvGraphicFramePr>
          <p:nvPr/>
        </p:nvGraphicFramePr>
        <p:xfrm>
          <a:off x="1447800" y="609600"/>
          <a:ext cx="6629399" cy="5243683"/>
        </p:xfrm>
        <a:graphic>
          <a:graphicData uri="http://schemas.openxmlformats.org/drawingml/2006/table">
            <a:tbl>
              <a:tblPr/>
              <a:tblGrid>
                <a:gridCol w="1371600"/>
                <a:gridCol w="838200"/>
                <a:gridCol w="903812"/>
                <a:gridCol w="973004"/>
                <a:gridCol w="866384"/>
                <a:gridCol w="838200"/>
                <a:gridCol w="838199"/>
              </a:tblGrid>
              <a:tr h="686266">
                <a:tc gridSpan="7">
                  <a:txBody>
                    <a:bodyPr/>
                    <a:lstStyle/>
                    <a:p>
                      <a:pPr marL="0" marR="0">
                        <a:lnSpc>
                          <a:spcPct val="90000"/>
                        </a:lnSpc>
                        <a:spcBef>
                          <a:spcPts val="600"/>
                        </a:spcBef>
                        <a:spcAft>
                          <a:spcPts val="0"/>
                        </a:spcAft>
                      </a:pPr>
                      <a:r>
                        <a:rPr lang="en-US" sz="2800" b="1" i="0" dirty="0" smtClean="0">
                          <a:solidFill>
                            <a:schemeClr val="accent1"/>
                          </a:solidFill>
                          <a:latin typeface="Arial" pitchFamily="34" charset="0"/>
                          <a:ea typeface="Calibri"/>
                          <a:cs typeface="Arial" pitchFamily="34" charset="0"/>
                        </a:rPr>
                        <a:t>Parental</a:t>
                      </a:r>
                      <a:r>
                        <a:rPr lang="en-US" sz="2800" b="1" i="0" baseline="0" dirty="0" smtClean="0">
                          <a:solidFill>
                            <a:schemeClr val="accent1"/>
                          </a:solidFill>
                          <a:latin typeface="Arial" pitchFamily="34" charset="0"/>
                          <a:ea typeface="Calibri"/>
                          <a:cs typeface="Arial" pitchFamily="34" charset="0"/>
                        </a:rPr>
                        <a:t> Concern</a:t>
                      </a:r>
                      <a:endParaRPr lang="en-US" sz="2800" i="0" dirty="0">
                        <a:solidFill>
                          <a:schemeClr val="accent1"/>
                        </a:solidFill>
                        <a:latin typeface="Arial" pitchFamily="34" charset="0"/>
                        <a:ea typeface="Calibri"/>
                        <a:cs typeface="Arial" pitchFamily="34" charset="0"/>
                      </a:endParaRPr>
                    </a:p>
                  </a:txBody>
                  <a:tcPr marL="68580" marR="68580" marT="0" marB="0" anchor="ctr">
                    <a:lnL>
                      <a:noFill/>
                    </a:lnL>
                    <a:lnR>
                      <a:noFill/>
                    </a:lnR>
                    <a:lnT w="12700" cap="flat" cmpd="sng" algn="ctr">
                      <a:solidFill>
                        <a:srgbClr val="B8CCE4"/>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066108">
                <a:tc>
                  <a:txBody>
                    <a:bodyPr/>
                    <a:lstStyle/>
                    <a:p>
                      <a:pPr marL="0" marR="0">
                        <a:lnSpc>
                          <a:spcPct val="90000"/>
                        </a:lnSpc>
                        <a:spcBef>
                          <a:spcPts val="0"/>
                        </a:spcBef>
                        <a:spcAft>
                          <a:spcPts val="0"/>
                        </a:spcAft>
                      </a:pPr>
                      <a:r>
                        <a:rPr lang="en-US" sz="1100" dirty="0">
                          <a:solidFill>
                            <a:schemeClr val="bg1"/>
                          </a:solidFill>
                          <a:latin typeface="Calibri"/>
                          <a:ea typeface="Calibri"/>
                          <a:cs typeface="Times New Roman"/>
                        </a:rPr>
                        <a:t> </a:t>
                      </a:r>
                    </a:p>
                  </a:txBody>
                  <a:tcPr marL="68580" marR="68580" marT="0" marB="0" anchor="ctr">
                    <a:lnL>
                      <a:noFill/>
                    </a:lnL>
                    <a:lnR>
                      <a:noFill/>
                    </a:lnR>
                    <a:lnT>
                      <a:noFill/>
                    </a:lnT>
                    <a:lnB w="12700" cap="flat" cmpd="sng" algn="ctr">
                      <a:solidFill>
                        <a:srgbClr val="B8CCE4"/>
                      </a:solidFill>
                      <a:prstDash val="solid"/>
                      <a:round/>
                      <a:headEnd type="none" w="med" len="med"/>
                      <a:tailEnd type="none" w="med" len="med"/>
                    </a:lnB>
                    <a:solidFill>
                      <a:srgbClr val="244061"/>
                    </a:solidFill>
                  </a:tcPr>
                </a:tc>
                <a:tc>
                  <a:txBody>
                    <a:bodyPr/>
                    <a:lstStyle/>
                    <a:p>
                      <a:pPr marL="0" marR="0" algn="ctr">
                        <a:lnSpc>
                          <a:spcPct val="90000"/>
                        </a:lnSpc>
                        <a:spcBef>
                          <a:spcPts val="0"/>
                        </a:spcBef>
                        <a:spcAft>
                          <a:spcPts val="0"/>
                        </a:spcAft>
                      </a:pPr>
                      <a:r>
                        <a:rPr lang="en-US" sz="1200">
                          <a:solidFill>
                            <a:schemeClr val="bg1"/>
                          </a:solidFill>
                          <a:latin typeface="Calibri"/>
                          <a:ea typeface="Calibri"/>
                          <a:cs typeface="Times New Roman"/>
                        </a:rPr>
                        <a:t>Very concerned</a:t>
                      </a:r>
                    </a:p>
                  </a:txBody>
                  <a:tcPr marL="68580" marR="68580" marT="0" marB="0" anchor="ctr">
                    <a:lnL>
                      <a:noFill/>
                    </a:lnL>
                    <a:lnR>
                      <a:noFill/>
                    </a:lnR>
                    <a:lnT>
                      <a:noFill/>
                    </a:lnT>
                    <a:lnB w="12700" cap="flat" cmpd="sng" algn="ctr">
                      <a:solidFill>
                        <a:srgbClr val="B8CCE4"/>
                      </a:solidFill>
                      <a:prstDash val="solid"/>
                      <a:round/>
                      <a:headEnd type="none" w="med" len="med"/>
                      <a:tailEnd type="none" w="med" len="med"/>
                    </a:lnB>
                    <a:solidFill>
                      <a:srgbClr val="244061"/>
                    </a:solidFill>
                  </a:tcPr>
                </a:tc>
                <a:tc>
                  <a:txBody>
                    <a:bodyPr/>
                    <a:lstStyle/>
                    <a:p>
                      <a:pPr marL="0" marR="0" algn="ctr">
                        <a:lnSpc>
                          <a:spcPct val="90000"/>
                        </a:lnSpc>
                        <a:spcBef>
                          <a:spcPts val="0"/>
                        </a:spcBef>
                        <a:spcAft>
                          <a:spcPts val="0"/>
                        </a:spcAft>
                      </a:pPr>
                      <a:r>
                        <a:rPr lang="en-US" sz="1200">
                          <a:solidFill>
                            <a:schemeClr val="bg1"/>
                          </a:solidFill>
                          <a:latin typeface="Calibri"/>
                          <a:ea typeface="Calibri"/>
                          <a:cs typeface="Times New Roman"/>
                        </a:rPr>
                        <a:t>Somewhat concerned</a:t>
                      </a:r>
                    </a:p>
                  </a:txBody>
                  <a:tcPr marL="68580" marR="68580" marT="0" marB="0" anchor="ctr">
                    <a:lnL>
                      <a:noFill/>
                    </a:lnL>
                    <a:lnR>
                      <a:noFill/>
                    </a:lnR>
                    <a:lnT>
                      <a:noFill/>
                    </a:lnT>
                    <a:lnB w="12700" cap="flat" cmpd="sng" algn="ctr">
                      <a:solidFill>
                        <a:srgbClr val="B8CCE4"/>
                      </a:solidFill>
                      <a:prstDash val="solid"/>
                      <a:round/>
                      <a:headEnd type="none" w="med" len="med"/>
                      <a:tailEnd type="none" w="med" len="med"/>
                    </a:lnB>
                    <a:solidFill>
                      <a:srgbClr val="244061"/>
                    </a:solidFill>
                  </a:tcPr>
                </a:tc>
                <a:tc>
                  <a:txBody>
                    <a:bodyPr/>
                    <a:lstStyle/>
                    <a:p>
                      <a:pPr marL="0" marR="0" algn="ctr">
                        <a:lnSpc>
                          <a:spcPct val="90000"/>
                        </a:lnSpc>
                        <a:spcBef>
                          <a:spcPts val="0"/>
                        </a:spcBef>
                        <a:spcAft>
                          <a:spcPts val="0"/>
                        </a:spcAft>
                      </a:pPr>
                      <a:r>
                        <a:rPr lang="en-US" sz="1200">
                          <a:solidFill>
                            <a:schemeClr val="bg1"/>
                          </a:solidFill>
                          <a:latin typeface="Calibri"/>
                          <a:ea typeface="Calibri"/>
                          <a:cs typeface="Times New Roman"/>
                        </a:rPr>
                        <a:t>Total citing concerns about </a:t>
                      </a:r>
                      <a:r>
                        <a:rPr lang="en-US" sz="1200" b="1">
                          <a:solidFill>
                            <a:schemeClr val="bg1"/>
                          </a:solidFill>
                          <a:latin typeface="Calibri"/>
                          <a:ea typeface="Calibri"/>
                          <a:cs typeface="Times New Roman"/>
                        </a:rPr>
                        <a:t>negative</a:t>
                      </a:r>
                      <a:r>
                        <a:rPr lang="en-US" sz="1200">
                          <a:solidFill>
                            <a:schemeClr val="bg1"/>
                          </a:solidFill>
                          <a:latin typeface="Calibri"/>
                          <a:ea typeface="Calibri"/>
                          <a:cs typeface="Times New Roman"/>
                        </a:rPr>
                        <a:t> impact</a:t>
                      </a:r>
                    </a:p>
                  </a:txBody>
                  <a:tcPr marL="68580" marR="68580" marT="0" marB="0" anchor="ctr">
                    <a:lnL>
                      <a:noFill/>
                    </a:lnL>
                    <a:lnR>
                      <a:noFill/>
                    </a:lnR>
                    <a:lnT>
                      <a:noFill/>
                    </a:lnT>
                    <a:lnB w="12700" cap="flat" cmpd="sng" algn="ctr">
                      <a:solidFill>
                        <a:srgbClr val="B8CCE4"/>
                      </a:solidFill>
                      <a:prstDash val="solid"/>
                      <a:round/>
                      <a:headEnd type="none" w="med" len="med"/>
                      <a:tailEnd type="none" w="med" len="med"/>
                    </a:lnB>
                    <a:solidFill>
                      <a:srgbClr val="244061"/>
                    </a:solidFill>
                  </a:tcPr>
                </a:tc>
                <a:tc>
                  <a:txBody>
                    <a:bodyPr/>
                    <a:lstStyle/>
                    <a:p>
                      <a:pPr marL="0" marR="0" algn="ctr">
                        <a:lnSpc>
                          <a:spcPct val="90000"/>
                        </a:lnSpc>
                        <a:spcBef>
                          <a:spcPts val="0"/>
                        </a:spcBef>
                        <a:spcAft>
                          <a:spcPts val="0"/>
                        </a:spcAft>
                      </a:pPr>
                      <a:r>
                        <a:rPr lang="en-US" sz="1200">
                          <a:solidFill>
                            <a:schemeClr val="bg1"/>
                          </a:solidFill>
                          <a:latin typeface="Calibri"/>
                          <a:ea typeface="Calibri"/>
                          <a:cs typeface="Times New Roman"/>
                        </a:rPr>
                        <a:t>Not too concerned</a:t>
                      </a:r>
                    </a:p>
                  </a:txBody>
                  <a:tcPr marL="68580" marR="68580" marT="0" marB="0" anchor="ctr">
                    <a:lnL>
                      <a:noFill/>
                    </a:lnL>
                    <a:lnR>
                      <a:noFill/>
                    </a:lnR>
                    <a:lnT>
                      <a:noFill/>
                    </a:lnT>
                    <a:lnB w="12700" cap="flat" cmpd="sng" algn="ctr">
                      <a:solidFill>
                        <a:srgbClr val="B8CCE4"/>
                      </a:solidFill>
                      <a:prstDash val="solid"/>
                      <a:round/>
                      <a:headEnd type="none" w="med" len="med"/>
                      <a:tailEnd type="none" w="med" len="med"/>
                    </a:lnB>
                    <a:solidFill>
                      <a:srgbClr val="244061"/>
                    </a:solidFill>
                  </a:tcPr>
                </a:tc>
                <a:tc>
                  <a:txBody>
                    <a:bodyPr/>
                    <a:lstStyle/>
                    <a:p>
                      <a:pPr marL="0" marR="0" algn="ctr">
                        <a:lnSpc>
                          <a:spcPct val="90000"/>
                        </a:lnSpc>
                        <a:spcBef>
                          <a:spcPts val="0"/>
                        </a:spcBef>
                        <a:spcAft>
                          <a:spcPts val="0"/>
                        </a:spcAft>
                      </a:pPr>
                      <a:r>
                        <a:rPr lang="en-US" sz="1200">
                          <a:solidFill>
                            <a:schemeClr val="bg1"/>
                          </a:solidFill>
                          <a:latin typeface="Calibri"/>
                          <a:ea typeface="Calibri"/>
                          <a:cs typeface="Times New Roman"/>
                        </a:rPr>
                        <a:t>Not at all concerned</a:t>
                      </a:r>
                    </a:p>
                  </a:txBody>
                  <a:tcPr marL="68580" marR="68580" marT="0" marB="0" anchor="ctr">
                    <a:lnL>
                      <a:noFill/>
                    </a:lnL>
                    <a:lnR>
                      <a:noFill/>
                    </a:lnR>
                    <a:lnT>
                      <a:noFill/>
                    </a:lnT>
                    <a:lnB w="12700" cap="flat" cmpd="sng" algn="ctr">
                      <a:solidFill>
                        <a:srgbClr val="B8CCE4"/>
                      </a:solidFill>
                      <a:prstDash val="solid"/>
                      <a:round/>
                      <a:headEnd type="none" w="med" len="med"/>
                      <a:tailEnd type="none" w="med" len="med"/>
                    </a:lnB>
                    <a:solidFill>
                      <a:srgbClr val="244061"/>
                    </a:solidFill>
                  </a:tcPr>
                </a:tc>
                <a:tc>
                  <a:txBody>
                    <a:bodyPr/>
                    <a:lstStyle/>
                    <a:p>
                      <a:pPr marL="0" marR="0" algn="ctr">
                        <a:lnSpc>
                          <a:spcPct val="90000"/>
                        </a:lnSpc>
                        <a:spcBef>
                          <a:spcPts val="0"/>
                        </a:spcBef>
                        <a:spcAft>
                          <a:spcPts val="0"/>
                        </a:spcAft>
                      </a:pPr>
                      <a:r>
                        <a:rPr lang="en-US" sz="1200" dirty="0">
                          <a:solidFill>
                            <a:schemeClr val="bg1"/>
                          </a:solidFill>
                          <a:latin typeface="Calibri"/>
                          <a:ea typeface="Calibri"/>
                          <a:cs typeface="Times New Roman"/>
                        </a:rPr>
                        <a:t>Total saying they have </a:t>
                      </a:r>
                      <a:r>
                        <a:rPr lang="en-US" sz="1200" b="1" dirty="0" smtClean="0">
                          <a:solidFill>
                            <a:schemeClr val="bg1"/>
                          </a:solidFill>
                          <a:latin typeface="Calibri"/>
                          <a:ea typeface="Calibri"/>
                          <a:cs typeface="Times New Roman"/>
                        </a:rPr>
                        <a:t>little/no</a:t>
                      </a:r>
                      <a:r>
                        <a:rPr lang="en-US" sz="1200" dirty="0" smtClean="0">
                          <a:solidFill>
                            <a:schemeClr val="bg1"/>
                          </a:solidFill>
                          <a:latin typeface="Calibri"/>
                          <a:ea typeface="Calibri"/>
                          <a:cs typeface="Times New Roman"/>
                        </a:rPr>
                        <a:t> </a:t>
                      </a:r>
                      <a:r>
                        <a:rPr lang="en-US" sz="1200" dirty="0">
                          <a:solidFill>
                            <a:schemeClr val="bg1"/>
                          </a:solidFill>
                          <a:latin typeface="Calibri"/>
                          <a:ea typeface="Calibri"/>
                          <a:cs typeface="Times New Roman"/>
                        </a:rPr>
                        <a:t>concern</a:t>
                      </a:r>
                    </a:p>
                  </a:txBody>
                  <a:tcPr marL="68580" marR="68580" marT="0" marB="0" anchor="ctr">
                    <a:lnL>
                      <a:noFill/>
                    </a:lnL>
                    <a:lnR>
                      <a:noFill/>
                    </a:lnR>
                    <a:lnT>
                      <a:noFill/>
                    </a:lnT>
                    <a:lnB w="12700" cap="flat" cmpd="sng" algn="ctr">
                      <a:solidFill>
                        <a:srgbClr val="B8CCE4"/>
                      </a:solidFill>
                      <a:prstDash val="solid"/>
                      <a:round/>
                      <a:headEnd type="none" w="med" len="med"/>
                      <a:tailEnd type="none" w="med" len="med"/>
                    </a:lnB>
                    <a:solidFill>
                      <a:srgbClr val="244061"/>
                    </a:solidFill>
                  </a:tcPr>
                </a:tc>
              </a:tr>
              <a:tr h="1316565">
                <a:tc>
                  <a:txBody>
                    <a:bodyPr/>
                    <a:lstStyle/>
                    <a:p>
                      <a:pPr marL="0" marR="0">
                        <a:lnSpc>
                          <a:spcPct val="90000"/>
                        </a:lnSpc>
                        <a:spcBef>
                          <a:spcPts val="0"/>
                        </a:spcBef>
                        <a:spcAft>
                          <a:spcPts val="0"/>
                        </a:spcAft>
                      </a:pPr>
                      <a:endParaRPr lang="en-US" sz="1200" dirty="0" smtClean="0">
                        <a:latin typeface="Calibri"/>
                        <a:ea typeface="Calibri"/>
                        <a:cs typeface="Times New Roman"/>
                      </a:endParaRPr>
                    </a:p>
                    <a:p>
                      <a:pPr marL="0" marR="0">
                        <a:lnSpc>
                          <a:spcPct val="90000"/>
                        </a:lnSpc>
                        <a:spcBef>
                          <a:spcPts val="0"/>
                        </a:spcBef>
                        <a:spcAft>
                          <a:spcPts val="0"/>
                        </a:spcAft>
                      </a:pPr>
                      <a:r>
                        <a:rPr lang="en-US" sz="1200" dirty="0" smtClean="0">
                          <a:latin typeface="Calibri"/>
                          <a:ea typeface="Calibri"/>
                          <a:cs typeface="Times New Roman"/>
                        </a:rPr>
                        <a:t>Your </a:t>
                      </a:r>
                      <a:r>
                        <a:rPr lang="en-US" sz="1200" dirty="0">
                          <a:latin typeface="Calibri"/>
                          <a:ea typeface="Calibri"/>
                          <a:cs typeface="Times New Roman"/>
                        </a:rPr>
                        <a:t>child’s exposure to </a:t>
                      </a:r>
                      <a:r>
                        <a:rPr lang="en-US" sz="1200" b="1" dirty="0">
                          <a:latin typeface="Calibri"/>
                          <a:ea typeface="Calibri"/>
                          <a:cs typeface="Times New Roman"/>
                        </a:rPr>
                        <a:t>inappropriate content </a:t>
                      </a:r>
                      <a:r>
                        <a:rPr lang="en-US" sz="1200" dirty="0">
                          <a:latin typeface="Calibri"/>
                          <a:ea typeface="Calibri"/>
                          <a:cs typeface="Times New Roman"/>
                        </a:rPr>
                        <a:t>through the internet or cell </a:t>
                      </a:r>
                      <a:r>
                        <a:rPr lang="en-US" sz="1200" dirty="0" smtClean="0">
                          <a:latin typeface="Calibri"/>
                          <a:ea typeface="Calibri"/>
                          <a:cs typeface="Times New Roman"/>
                        </a:rPr>
                        <a:t>phones</a:t>
                      </a:r>
                    </a:p>
                    <a:p>
                      <a:pPr marL="0" marR="0">
                        <a:lnSpc>
                          <a:spcPct val="90000"/>
                        </a:lnSpc>
                        <a:spcBef>
                          <a:spcPts val="0"/>
                        </a:spcBef>
                        <a:spcAft>
                          <a:spcPts val="0"/>
                        </a:spcAft>
                      </a:pPr>
                      <a:endParaRPr lang="en-US" sz="1200" dirty="0">
                        <a:latin typeface="Calibri"/>
                        <a:ea typeface="Calibri"/>
                        <a:cs typeface="Times New Roman"/>
                      </a:endParaRP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rgbClr val="DBE5F1"/>
                    </a:solidFill>
                  </a:tcPr>
                </a:tc>
                <a:tc>
                  <a:txBody>
                    <a:bodyPr/>
                    <a:lstStyle/>
                    <a:p>
                      <a:pPr marL="0" marR="0" algn="ctr">
                        <a:lnSpc>
                          <a:spcPct val="90000"/>
                        </a:lnSpc>
                        <a:spcBef>
                          <a:spcPts val="0"/>
                        </a:spcBef>
                        <a:spcAft>
                          <a:spcPts val="0"/>
                        </a:spcAft>
                      </a:pPr>
                      <a:r>
                        <a:rPr lang="en-US" sz="1800" dirty="0">
                          <a:latin typeface="Calibri"/>
                          <a:ea typeface="Calibri"/>
                          <a:cs typeface="Times New Roman"/>
                        </a:rPr>
                        <a:t>47%</a:t>
                      </a: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marL="0" marR="0" algn="ctr">
                        <a:lnSpc>
                          <a:spcPct val="90000"/>
                        </a:lnSpc>
                        <a:spcBef>
                          <a:spcPts val="0"/>
                        </a:spcBef>
                        <a:spcAft>
                          <a:spcPts val="0"/>
                        </a:spcAft>
                      </a:pPr>
                      <a:r>
                        <a:rPr lang="en-US" sz="1800" dirty="0">
                          <a:latin typeface="Calibri"/>
                          <a:ea typeface="Calibri"/>
                          <a:cs typeface="Times New Roman"/>
                        </a:rPr>
                        <a:t>34%</a:t>
                      </a: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marL="0" marR="0" algn="ctr">
                        <a:lnSpc>
                          <a:spcPct val="90000"/>
                        </a:lnSpc>
                        <a:spcBef>
                          <a:spcPts val="0"/>
                        </a:spcBef>
                        <a:spcAft>
                          <a:spcPts val="0"/>
                        </a:spcAft>
                      </a:pPr>
                      <a:r>
                        <a:rPr lang="en-US" sz="1800">
                          <a:latin typeface="Calibri"/>
                          <a:ea typeface="Calibri"/>
                          <a:cs typeface="Times New Roman"/>
                        </a:rPr>
                        <a:t>81%</a:t>
                      </a: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rgbClr val="DBE5F1"/>
                    </a:solidFill>
                  </a:tcPr>
                </a:tc>
                <a:tc>
                  <a:txBody>
                    <a:bodyPr/>
                    <a:lstStyle/>
                    <a:p>
                      <a:pPr marL="0" marR="0" algn="ctr">
                        <a:lnSpc>
                          <a:spcPct val="90000"/>
                        </a:lnSpc>
                        <a:spcBef>
                          <a:spcPts val="0"/>
                        </a:spcBef>
                        <a:spcAft>
                          <a:spcPts val="0"/>
                        </a:spcAft>
                      </a:pPr>
                      <a:r>
                        <a:rPr lang="en-US" sz="1800">
                          <a:latin typeface="Calibri"/>
                          <a:ea typeface="Calibri"/>
                          <a:cs typeface="Times New Roman"/>
                        </a:rPr>
                        <a:t>9%</a:t>
                      </a: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marL="0" marR="0" algn="ctr">
                        <a:lnSpc>
                          <a:spcPct val="90000"/>
                        </a:lnSpc>
                        <a:spcBef>
                          <a:spcPts val="0"/>
                        </a:spcBef>
                        <a:spcAft>
                          <a:spcPts val="0"/>
                        </a:spcAft>
                      </a:pPr>
                      <a:r>
                        <a:rPr lang="en-US" sz="1800">
                          <a:latin typeface="Calibri"/>
                          <a:ea typeface="Calibri"/>
                          <a:cs typeface="Times New Roman"/>
                        </a:rPr>
                        <a:t>9%</a:t>
                      </a: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marL="0" marR="0" algn="ctr">
                        <a:lnSpc>
                          <a:spcPct val="90000"/>
                        </a:lnSpc>
                        <a:spcBef>
                          <a:spcPts val="0"/>
                        </a:spcBef>
                        <a:spcAft>
                          <a:spcPts val="0"/>
                        </a:spcAft>
                      </a:pPr>
                      <a:r>
                        <a:rPr lang="en-US" sz="1800">
                          <a:latin typeface="Calibri"/>
                          <a:ea typeface="Calibri"/>
                          <a:cs typeface="Times New Roman"/>
                        </a:rPr>
                        <a:t>19%</a:t>
                      </a: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rgbClr val="DBE5F1"/>
                    </a:solidFill>
                  </a:tcPr>
                </a:tc>
              </a:tr>
              <a:tr h="906072">
                <a:tc>
                  <a:txBody>
                    <a:bodyPr/>
                    <a:lstStyle/>
                    <a:p>
                      <a:pPr marL="0" marR="0">
                        <a:lnSpc>
                          <a:spcPct val="90000"/>
                        </a:lnSpc>
                        <a:spcBef>
                          <a:spcPts val="0"/>
                        </a:spcBef>
                        <a:spcAft>
                          <a:spcPts val="0"/>
                        </a:spcAft>
                      </a:pPr>
                      <a:r>
                        <a:rPr lang="en-US" sz="1200" dirty="0">
                          <a:latin typeface="Calibri"/>
                          <a:ea typeface="Calibri"/>
                          <a:cs typeface="Times New Roman"/>
                        </a:rPr>
                        <a:t>How teens in general </a:t>
                      </a:r>
                      <a:r>
                        <a:rPr lang="en-US" sz="1200" b="1" dirty="0">
                          <a:latin typeface="Calibri"/>
                          <a:ea typeface="Calibri"/>
                          <a:cs typeface="Times New Roman"/>
                        </a:rPr>
                        <a:t>treat each other </a:t>
                      </a:r>
                      <a:r>
                        <a:rPr lang="en-US" sz="1200" dirty="0">
                          <a:latin typeface="Calibri"/>
                          <a:ea typeface="Calibri"/>
                          <a:cs typeface="Times New Roman"/>
                        </a:rPr>
                        <a:t>online or on their cell phones</a:t>
                      </a: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rgbClr val="DBE5F1"/>
                    </a:solidFill>
                  </a:tcPr>
                </a:tc>
                <a:tc>
                  <a:txBody>
                    <a:bodyPr/>
                    <a:lstStyle/>
                    <a:p>
                      <a:pPr marL="0" marR="0" algn="ctr">
                        <a:lnSpc>
                          <a:spcPct val="90000"/>
                        </a:lnSpc>
                        <a:spcBef>
                          <a:spcPts val="0"/>
                        </a:spcBef>
                        <a:spcAft>
                          <a:spcPts val="0"/>
                        </a:spcAft>
                      </a:pPr>
                      <a:r>
                        <a:rPr lang="en-US" sz="1800">
                          <a:latin typeface="Calibri"/>
                          <a:ea typeface="Calibri"/>
                          <a:cs typeface="Times New Roman"/>
                        </a:rPr>
                        <a:t>45%</a:t>
                      </a: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marL="0" marR="0" algn="ctr">
                        <a:lnSpc>
                          <a:spcPct val="90000"/>
                        </a:lnSpc>
                        <a:spcBef>
                          <a:spcPts val="0"/>
                        </a:spcBef>
                        <a:spcAft>
                          <a:spcPts val="0"/>
                        </a:spcAft>
                      </a:pPr>
                      <a:r>
                        <a:rPr lang="en-US" sz="1800">
                          <a:latin typeface="Calibri"/>
                          <a:ea typeface="Calibri"/>
                          <a:cs typeface="Times New Roman"/>
                        </a:rPr>
                        <a:t>35%</a:t>
                      </a: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marL="0" marR="0" algn="ctr">
                        <a:lnSpc>
                          <a:spcPct val="90000"/>
                        </a:lnSpc>
                        <a:spcBef>
                          <a:spcPts val="0"/>
                        </a:spcBef>
                        <a:spcAft>
                          <a:spcPts val="0"/>
                        </a:spcAft>
                      </a:pPr>
                      <a:r>
                        <a:rPr lang="en-US" sz="1800">
                          <a:latin typeface="Calibri"/>
                          <a:ea typeface="Calibri"/>
                          <a:cs typeface="Times New Roman"/>
                        </a:rPr>
                        <a:t>80%</a:t>
                      </a: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rgbClr val="DBE5F1"/>
                    </a:solidFill>
                  </a:tcPr>
                </a:tc>
                <a:tc>
                  <a:txBody>
                    <a:bodyPr/>
                    <a:lstStyle/>
                    <a:p>
                      <a:pPr marL="0" marR="0" algn="ctr">
                        <a:lnSpc>
                          <a:spcPct val="90000"/>
                        </a:lnSpc>
                        <a:spcBef>
                          <a:spcPts val="0"/>
                        </a:spcBef>
                        <a:spcAft>
                          <a:spcPts val="0"/>
                        </a:spcAft>
                      </a:pPr>
                      <a:r>
                        <a:rPr lang="en-US" sz="1800" dirty="0">
                          <a:latin typeface="Calibri"/>
                          <a:ea typeface="Calibri"/>
                          <a:cs typeface="Times New Roman"/>
                        </a:rPr>
                        <a:t>10%</a:t>
                      </a: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marL="0" marR="0" algn="ctr">
                        <a:lnSpc>
                          <a:spcPct val="90000"/>
                        </a:lnSpc>
                        <a:spcBef>
                          <a:spcPts val="0"/>
                        </a:spcBef>
                        <a:spcAft>
                          <a:spcPts val="0"/>
                        </a:spcAft>
                      </a:pPr>
                      <a:r>
                        <a:rPr lang="en-US" sz="1800">
                          <a:latin typeface="Calibri"/>
                          <a:ea typeface="Calibri"/>
                          <a:cs typeface="Times New Roman"/>
                        </a:rPr>
                        <a:t>9%</a:t>
                      </a: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marL="0" marR="0" algn="ctr">
                        <a:lnSpc>
                          <a:spcPct val="90000"/>
                        </a:lnSpc>
                        <a:spcBef>
                          <a:spcPts val="0"/>
                        </a:spcBef>
                        <a:spcAft>
                          <a:spcPts val="0"/>
                        </a:spcAft>
                      </a:pPr>
                      <a:r>
                        <a:rPr lang="en-US" sz="1800" dirty="0">
                          <a:latin typeface="Calibri"/>
                          <a:ea typeface="Calibri"/>
                          <a:cs typeface="Times New Roman"/>
                        </a:rPr>
                        <a:t>19%</a:t>
                      </a: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rgbClr val="DBE5F1"/>
                    </a:solidFill>
                  </a:tcPr>
                </a:tc>
              </a:tr>
              <a:tr h="1268501">
                <a:tc>
                  <a:txBody>
                    <a:bodyPr/>
                    <a:lstStyle/>
                    <a:p>
                      <a:pPr marL="0" marR="0">
                        <a:lnSpc>
                          <a:spcPct val="90000"/>
                        </a:lnSpc>
                        <a:spcBef>
                          <a:spcPts val="0"/>
                        </a:spcBef>
                        <a:spcAft>
                          <a:spcPts val="0"/>
                        </a:spcAft>
                      </a:pPr>
                      <a:r>
                        <a:rPr lang="en-US" sz="1200" dirty="0">
                          <a:latin typeface="Calibri"/>
                          <a:ea typeface="Calibri"/>
                          <a:cs typeface="Times New Roman"/>
                        </a:rPr>
                        <a:t>Your child’s internet or cell phone use taking time away from </a:t>
                      </a:r>
                      <a:r>
                        <a:rPr lang="en-US" sz="1200" b="1" dirty="0">
                          <a:latin typeface="Calibri"/>
                          <a:ea typeface="Calibri"/>
                          <a:cs typeface="Times New Roman"/>
                        </a:rPr>
                        <a:t>face-to-face interactions </a:t>
                      </a:r>
                      <a:r>
                        <a:rPr lang="en-US" sz="1200" dirty="0">
                          <a:latin typeface="Calibri"/>
                          <a:ea typeface="Calibri"/>
                          <a:cs typeface="Times New Roman"/>
                        </a:rPr>
                        <a:t>with friends or family</a:t>
                      </a: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rgbClr val="DBE5F1"/>
                    </a:solidFill>
                  </a:tcPr>
                </a:tc>
                <a:tc>
                  <a:txBody>
                    <a:bodyPr/>
                    <a:lstStyle/>
                    <a:p>
                      <a:pPr marL="0" marR="0" algn="ctr">
                        <a:lnSpc>
                          <a:spcPct val="90000"/>
                        </a:lnSpc>
                        <a:spcBef>
                          <a:spcPts val="0"/>
                        </a:spcBef>
                        <a:spcAft>
                          <a:spcPts val="0"/>
                        </a:spcAft>
                      </a:pPr>
                      <a:r>
                        <a:rPr lang="en-US" sz="1800">
                          <a:latin typeface="Calibri"/>
                          <a:ea typeface="Calibri"/>
                          <a:cs typeface="Times New Roman"/>
                        </a:rPr>
                        <a:t>31%</a:t>
                      </a: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marL="0" marR="0" algn="ctr">
                        <a:lnSpc>
                          <a:spcPct val="90000"/>
                        </a:lnSpc>
                        <a:spcBef>
                          <a:spcPts val="0"/>
                        </a:spcBef>
                        <a:spcAft>
                          <a:spcPts val="0"/>
                        </a:spcAft>
                      </a:pPr>
                      <a:r>
                        <a:rPr lang="en-US" sz="1800">
                          <a:latin typeface="Calibri"/>
                          <a:ea typeface="Calibri"/>
                          <a:cs typeface="Times New Roman"/>
                        </a:rPr>
                        <a:t>33%</a:t>
                      </a: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marL="0" marR="0" algn="ctr">
                        <a:lnSpc>
                          <a:spcPct val="90000"/>
                        </a:lnSpc>
                        <a:spcBef>
                          <a:spcPts val="0"/>
                        </a:spcBef>
                        <a:spcAft>
                          <a:spcPts val="0"/>
                        </a:spcAft>
                      </a:pPr>
                      <a:r>
                        <a:rPr lang="en-US" sz="1800">
                          <a:latin typeface="Calibri"/>
                          <a:ea typeface="Calibri"/>
                          <a:cs typeface="Times New Roman"/>
                        </a:rPr>
                        <a:t>63%</a:t>
                      </a: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rgbClr val="DBE5F1"/>
                    </a:solidFill>
                  </a:tcPr>
                </a:tc>
                <a:tc>
                  <a:txBody>
                    <a:bodyPr/>
                    <a:lstStyle/>
                    <a:p>
                      <a:pPr marL="0" marR="0" algn="ctr">
                        <a:lnSpc>
                          <a:spcPct val="90000"/>
                        </a:lnSpc>
                        <a:spcBef>
                          <a:spcPts val="0"/>
                        </a:spcBef>
                        <a:spcAft>
                          <a:spcPts val="0"/>
                        </a:spcAft>
                      </a:pPr>
                      <a:r>
                        <a:rPr lang="en-US" sz="1800">
                          <a:latin typeface="Calibri"/>
                          <a:ea typeface="Calibri"/>
                          <a:cs typeface="Times New Roman"/>
                        </a:rPr>
                        <a:t>20%</a:t>
                      </a: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marL="0" marR="0" algn="ctr">
                        <a:lnSpc>
                          <a:spcPct val="90000"/>
                        </a:lnSpc>
                        <a:spcBef>
                          <a:spcPts val="0"/>
                        </a:spcBef>
                        <a:spcAft>
                          <a:spcPts val="0"/>
                        </a:spcAft>
                      </a:pPr>
                      <a:r>
                        <a:rPr lang="en-US" sz="1800">
                          <a:latin typeface="Calibri"/>
                          <a:ea typeface="Calibri"/>
                          <a:cs typeface="Times New Roman"/>
                        </a:rPr>
                        <a:t>16%</a:t>
                      </a: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tcPr>
                </a:tc>
                <a:tc>
                  <a:txBody>
                    <a:bodyPr/>
                    <a:lstStyle/>
                    <a:p>
                      <a:pPr marL="0" marR="0" algn="ctr">
                        <a:lnSpc>
                          <a:spcPct val="90000"/>
                        </a:lnSpc>
                        <a:spcBef>
                          <a:spcPts val="0"/>
                        </a:spcBef>
                        <a:spcAft>
                          <a:spcPts val="0"/>
                        </a:spcAft>
                      </a:pPr>
                      <a:r>
                        <a:rPr lang="en-US" sz="1800" dirty="0">
                          <a:latin typeface="Calibri"/>
                          <a:ea typeface="Calibri"/>
                          <a:cs typeface="Times New Roman"/>
                        </a:rPr>
                        <a:t>36%</a:t>
                      </a:r>
                    </a:p>
                  </a:txBody>
                  <a:tcPr marL="68580" marR="68580" marT="0" marB="0" anchor="ctr">
                    <a:lnL w="12700" cap="flat" cmpd="sng" algn="ctr">
                      <a:solidFill>
                        <a:srgbClr val="B8CCE4"/>
                      </a:solidFill>
                      <a:prstDash val="solid"/>
                      <a:round/>
                      <a:headEnd type="none" w="med" len="med"/>
                      <a:tailEnd type="none" w="med" len="med"/>
                    </a:lnL>
                    <a:lnR w="12700" cap="flat" cmpd="sng" algn="ctr">
                      <a:solidFill>
                        <a:srgbClr val="B8CCE4"/>
                      </a:solidFill>
                      <a:prstDash val="solid"/>
                      <a:round/>
                      <a:headEnd type="none" w="med" len="med"/>
                      <a:tailEnd type="none" w="med" len="med"/>
                    </a:lnR>
                    <a:lnT w="12700" cap="flat" cmpd="sng" algn="ctr">
                      <a:solidFill>
                        <a:srgbClr val="B8CCE4"/>
                      </a:solidFill>
                      <a:prstDash val="solid"/>
                      <a:round/>
                      <a:headEnd type="none" w="med" len="med"/>
                      <a:tailEnd type="none" w="med" len="med"/>
                    </a:lnT>
                    <a:lnB w="12700" cap="flat" cmpd="sng" algn="ctr">
                      <a:solidFill>
                        <a:srgbClr val="B8CCE4"/>
                      </a:solidFill>
                      <a:prstDash val="solid"/>
                      <a:round/>
                      <a:headEnd type="none" w="med" len="med"/>
                      <a:tailEnd type="none" w="med" len="med"/>
                    </a:lnB>
                    <a:solidFill>
                      <a:srgbClr val="DBE5F1"/>
                    </a:solidFill>
                  </a:tcPr>
                </a:tc>
              </a:tr>
            </a:tbl>
          </a:graphicData>
        </a:graphic>
      </p:graphicFrame>
      <p:pic>
        <p:nvPicPr>
          <p:cNvPr id="26672" name="Picture 3" descr="\\PewResearch.net\Shared\Internet\Logo Files\New Internet Logo 2009\Files\JPGs\PMS-RGB\PewInternet_Logo-1c_s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562600"/>
            <a:ext cx="2209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1456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17BD7FA-350E-4504-960A-0EF7AE0C4DB5}" type="slidenum">
              <a:rPr lang="en-US" smtClean="0"/>
              <a:pPr>
                <a:defRPr/>
              </a:pPr>
              <a:t>22</a:t>
            </a:fld>
            <a:endParaRPr lang="en-US" dirty="0"/>
          </a:p>
        </p:txBody>
      </p:sp>
      <p:sp>
        <p:nvSpPr>
          <p:cNvPr id="6" name="Rectangle 5"/>
          <p:cNvSpPr/>
          <p:nvPr/>
        </p:nvSpPr>
        <p:spPr>
          <a:xfrm>
            <a:off x="85458" y="2387988"/>
            <a:ext cx="9144000" cy="523220"/>
          </a:xfrm>
          <a:prstGeom prst="rect">
            <a:avLst/>
          </a:prstGeom>
        </p:spPr>
        <p:txBody>
          <a:bodyPr wrap="square">
            <a:spAutoFit/>
          </a:bodyPr>
          <a:lstStyle/>
          <a:p>
            <a:pPr lvl="2" algn="ctr"/>
            <a:r>
              <a:rPr lang="en-US" sz="2800" dirty="0" err="1" smtClean="0"/>
              <a:t>ThinkUKnow</a:t>
            </a:r>
            <a:r>
              <a:rPr lang="en-US" sz="2800" dirty="0" smtClean="0"/>
              <a:t> Video “</a:t>
            </a:r>
            <a:r>
              <a:rPr lang="en-US" sz="2800" dirty="0" smtClean="0">
                <a:hlinkClick r:id="rId3"/>
              </a:rPr>
              <a:t>Becky</a:t>
            </a:r>
            <a:r>
              <a:rPr lang="en-US" sz="2800" dirty="0" smtClean="0"/>
              <a:t>”</a:t>
            </a:r>
            <a:endParaRPr lang="en-US" sz="2800" dirty="0"/>
          </a:p>
        </p:txBody>
      </p:sp>
    </p:spTree>
    <p:extLst>
      <p:ext uri="{BB962C8B-B14F-4D97-AF65-F5344CB8AC3E}">
        <p14:creationId xmlns:p14="http://schemas.microsoft.com/office/powerpoint/2010/main" val="1035722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Heard this?</a:t>
            </a:r>
            <a:endParaRPr lang="en-US" dirty="0"/>
          </a:p>
        </p:txBody>
      </p:sp>
      <p:sp>
        <p:nvSpPr>
          <p:cNvPr id="3" name="Content Placeholder 2"/>
          <p:cNvSpPr>
            <a:spLocks noGrp="1"/>
          </p:cNvSpPr>
          <p:nvPr>
            <p:ph idx="1"/>
          </p:nvPr>
        </p:nvSpPr>
        <p:spPr>
          <a:xfrm>
            <a:off x="457200" y="922946"/>
            <a:ext cx="8229600" cy="5469309"/>
          </a:xfrm>
        </p:spPr>
        <p:txBody>
          <a:bodyPr>
            <a:normAutofit fontScale="77500" lnSpcReduction="20000"/>
          </a:bodyPr>
          <a:lstStyle/>
          <a:p>
            <a:r>
              <a:rPr lang="en-US" dirty="0" smtClean="0"/>
              <a:t>A Major Consulting Firm has proposed a new based Life Insurance Assessment test.</a:t>
            </a:r>
          </a:p>
          <a:p>
            <a:endParaRPr lang="en-US" dirty="0" smtClean="0"/>
          </a:p>
          <a:p>
            <a:r>
              <a:rPr lang="en-US" dirty="0" smtClean="0"/>
              <a:t>Imaginary </a:t>
            </a:r>
            <a:r>
              <a:rPr lang="en-US" dirty="0"/>
              <a:t>40-year-old insurance buyers, "Beth" and "Sarah." </a:t>
            </a:r>
          </a:p>
          <a:p>
            <a:r>
              <a:rPr lang="en-US" dirty="0" smtClean="0"/>
              <a:t>Beth</a:t>
            </a:r>
          </a:p>
          <a:p>
            <a:pPr lvl="1"/>
            <a:r>
              <a:rPr lang="en-US" dirty="0" smtClean="0"/>
              <a:t>commutes </a:t>
            </a:r>
            <a:r>
              <a:rPr lang="en-US" dirty="0"/>
              <a:t>some 45 miles to work, </a:t>
            </a:r>
            <a:endParaRPr lang="en-US" dirty="0" smtClean="0"/>
          </a:p>
          <a:p>
            <a:pPr lvl="1"/>
            <a:r>
              <a:rPr lang="en-US" dirty="0" smtClean="0"/>
              <a:t>frequently </a:t>
            </a:r>
            <a:r>
              <a:rPr lang="en-US" dirty="0"/>
              <a:t>buys fast food, </a:t>
            </a:r>
            <a:endParaRPr lang="en-US" dirty="0" smtClean="0"/>
          </a:p>
          <a:p>
            <a:pPr lvl="1"/>
            <a:r>
              <a:rPr lang="en-US" dirty="0" smtClean="0"/>
              <a:t>walks </a:t>
            </a:r>
            <a:r>
              <a:rPr lang="en-US" dirty="0"/>
              <a:t>for exercise, </a:t>
            </a:r>
            <a:endParaRPr lang="en-US" dirty="0" smtClean="0"/>
          </a:p>
          <a:p>
            <a:pPr lvl="1"/>
            <a:r>
              <a:rPr lang="en-US" dirty="0" smtClean="0"/>
              <a:t>watches </a:t>
            </a:r>
            <a:r>
              <a:rPr lang="en-US" dirty="0"/>
              <a:t>a lot of television, </a:t>
            </a:r>
            <a:endParaRPr lang="en-US" dirty="0" smtClean="0"/>
          </a:p>
          <a:p>
            <a:pPr lvl="1"/>
            <a:r>
              <a:rPr lang="en-US" dirty="0" smtClean="0"/>
              <a:t>buys </a:t>
            </a:r>
            <a:r>
              <a:rPr lang="en-US" dirty="0"/>
              <a:t>weight-loss equipment </a:t>
            </a:r>
            <a:endParaRPr lang="en-US" dirty="0" smtClean="0"/>
          </a:p>
          <a:p>
            <a:pPr lvl="1"/>
            <a:r>
              <a:rPr lang="en-US" dirty="0" smtClean="0"/>
              <a:t>and </a:t>
            </a:r>
            <a:r>
              <a:rPr lang="en-US" dirty="0"/>
              <a:t>has "foreclosure/bankruptcy </a:t>
            </a:r>
            <a:r>
              <a:rPr lang="en-US" dirty="0" smtClean="0"/>
              <a:t>indicators."</a:t>
            </a:r>
            <a:endParaRPr lang="en-US" dirty="0"/>
          </a:p>
          <a:p>
            <a:r>
              <a:rPr lang="en-US" dirty="0" smtClean="0"/>
              <a:t>Sarah</a:t>
            </a:r>
          </a:p>
          <a:p>
            <a:pPr lvl="1"/>
            <a:r>
              <a:rPr lang="en-US" dirty="0" smtClean="0"/>
              <a:t>commutes </a:t>
            </a:r>
            <a:r>
              <a:rPr lang="en-US" dirty="0"/>
              <a:t>just a mile to work, </a:t>
            </a:r>
            <a:endParaRPr lang="en-US" dirty="0" smtClean="0"/>
          </a:p>
          <a:p>
            <a:pPr lvl="1"/>
            <a:r>
              <a:rPr lang="en-US" dirty="0" smtClean="0"/>
              <a:t>runs</a:t>
            </a:r>
            <a:r>
              <a:rPr lang="en-US" dirty="0"/>
              <a:t>, bikes, plays tennis and does aerobics. </a:t>
            </a:r>
            <a:endParaRPr lang="en-US" dirty="0" smtClean="0"/>
          </a:p>
          <a:p>
            <a:pPr lvl="1"/>
            <a:r>
              <a:rPr lang="en-US" dirty="0" smtClean="0"/>
              <a:t>She </a:t>
            </a:r>
            <a:r>
              <a:rPr lang="en-US" dirty="0"/>
              <a:t>eats healthy food, watches little TV and travels abroad. </a:t>
            </a:r>
            <a:endParaRPr lang="en-US" dirty="0" smtClean="0"/>
          </a:p>
          <a:p>
            <a:pPr lvl="1"/>
            <a:r>
              <a:rPr lang="en-US" dirty="0" smtClean="0"/>
              <a:t>She </a:t>
            </a:r>
            <a:r>
              <a:rPr lang="en-US" dirty="0"/>
              <a:t>is an "urban single" with a premium bank card and "good financial indicators."</a:t>
            </a:r>
          </a:p>
          <a:p>
            <a:r>
              <a:rPr lang="en-US" dirty="0" smtClean="0"/>
              <a:t>Indications:</a:t>
            </a:r>
          </a:p>
          <a:p>
            <a:pPr lvl="1"/>
            <a:r>
              <a:rPr lang="en-US" dirty="0" smtClean="0"/>
              <a:t>Sarah </a:t>
            </a:r>
            <a:r>
              <a:rPr lang="en-US" dirty="0"/>
              <a:t>appears to fall into a healthier risk category. </a:t>
            </a:r>
            <a:endParaRPr lang="en-US" dirty="0" smtClean="0"/>
          </a:p>
          <a:p>
            <a:pPr lvl="1"/>
            <a:r>
              <a:rPr lang="en-US" dirty="0" smtClean="0"/>
              <a:t>Beth </a:t>
            </a:r>
            <a:r>
              <a:rPr lang="en-US" dirty="0"/>
              <a:t>seems to be a candidate for a group with worse-than-average predicted mortality. </a:t>
            </a:r>
            <a:endParaRPr lang="en-US" dirty="0" smtClean="0"/>
          </a:p>
          <a:p>
            <a:pPr lvl="2"/>
            <a:r>
              <a:rPr lang="en-US" dirty="0" smtClean="0"/>
              <a:t>Long </a:t>
            </a:r>
            <a:r>
              <a:rPr lang="en-US" dirty="0"/>
              <a:t>commute. </a:t>
            </a:r>
            <a:endParaRPr lang="en-US" dirty="0" smtClean="0"/>
          </a:p>
          <a:p>
            <a:pPr lvl="2"/>
            <a:r>
              <a:rPr lang="en-US" dirty="0" smtClean="0"/>
              <a:t>Poor </a:t>
            </a:r>
            <a:r>
              <a:rPr lang="en-US" dirty="0"/>
              <a:t>financial indicators. </a:t>
            </a:r>
            <a:endParaRPr lang="en-US" dirty="0" smtClean="0"/>
          </a:p>
          <a:p>
            <a:pPr lvl="2"/>
            <a:r>
              <a:rPr lang="en-US" dirty="0" smtClean="0"/>
              <a:t>Purchases </a:t>
            </a:r>
            <a:r>
              <a:rPr lang="en-US" dirty="0"/>
              <a:t>tied to obesity indicators. </a:t>
            </a:r>
            <a:endParaRPr lang="en-US" dirty="0" smtClean="0"/>
          </a:p>
          <a:p>
            <a:pPr lvl="2"/>
            <a:r>
              <a:rPr lang="en-US" dirty="0" smtClean="0"/>
              <a:t>Lack </a:t>
            </a:r>
            <a:r>
              <a:rPr lang="en-US" dirty="0"/>
              <a:t>of exercise. </a:t>
            </a:r>
            <a:endParaRPr lang="en-US" dirty="0" smtClean="0"/>
          </a:p>
          <a:p>
            <a:pPr lvl="2"/>
            <a:r>
              <a:rPr lang="en-US" dirty="0" smtClean="0"/>
              <a:t>High </a:t>
            </a:r>
            <a:r>
              <a:rPr lang="en-US" dirty="0"/>
              <a:t>television consumption indicators</a:t>
            </a:r>
            <a:r>
              <a:rPr lang="en-US" dirty="0" smtClean="0"/>
              <a:t>.</a:t>
            </a:r>
            <a:endParaRPr lang="en-US" dirty="0"/>
          </a:p>
          <a:p>
            <a:endParaRPr lang="en-US" dirty="0"/>
          </a:p>
        </p:txBody>
      </p:sp>
      <p:sp>
        <p:nvSpPr>
          <p:cNvPr id="5" name="Footer Placeholder 4"/>
          <p:cNvSpPr>
            <a:spLocks noGrp="1"/>
          </p:cNvSpPr>
          <p:nvPr>
            <p:ph type="ftr" sz="quarter" idx="4294967295"/>
          </p:nvPr>
        </p:nvSpPr>
        <p:spPr>
          <a:xfrm>
            <a:off x="3306021" y="5929060"/>
            <a:ext cx="5178425" cy="365125"/>
          </a:xfrm>
          <a:prstGeom prst="rect">
            <a:avLst/>
          </a:prstGeom>
        </p:spPr>
        <p:txBody>
          <a:bodyPr/>
          <a:lstStyle/>
          <a:p>
            <a:r>
              <a:rPr kumimoji="0" lang="en-US" dirty="0" smtClean="0"/>
              <a:t>Wall Street Journal: 11/19/2010 “Insurers Test Data Profiles to Identify Risky Clients” </a:t>
            </a:r>
            <a:endParaRPr kumimoji="0" lang="en-US" dirty="0"/>
          </a:p>
        </p:txBody>
      </p:sp>
      <p:sp>
        <p:nvSpPr>
          <p:cNvPr id="4" name="TextBox 3"/>
          <p:cNvSpPr txBox="1"/>
          <p:nvPr/>
        </p:nvSpPr>
        <p:spPr>
          <a:xfrm>
            <a:off x="4871103" y="2640650"/>
            <a:ext cx="3164649" cy="369332"/>
          </a:xfrm>
          <a:prstGeom prst="rect">
            <a:avLst/>
          </a:prstGeom>
          <a:noFill/>
        </p:spPr>
        <p:txBody>
          <a:bodyPr wrap="none" rtlCol="0">
            <a:spAutoFit/>
          </a:bodyPr>
          <a:lstStyle/>
          <a:p>
            <a:r>
              <a:rPr lang="en-US" dirty="0" smtClean="0"/>
              <a:t>“Using </a:t>
            </a:r>
            <a:r>
              <a:rPr lang="en-US" dirty="0"/>
              <a:t>readily available </a:t>
            </a:r>
            <a:r>
              <a:rPr lang="en-US" dirty="0" smtClean="0"/>
              <a:t>data”</a:t>
            </a:r>
            <a:endParaRPr lang="en-US" dirty="0"/>
          </a:p>
        </p:txBody>
      </p:sp>
    </p:spTree>
    <p:extLst>
      <p:ext uri="{BB962C8B-B14F-4D97-AF65-F5344CB8AC3E}">
        <p14:creationId xmlns:p14="http://schemas.microsoft.com/office/powerpoint/2010/main" val="315444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 calcmode="lin" valueType="num">
                                      <p:cBhvr additive="base">
                                        <p:cTn id="5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anim calcmode="lin" valueType="num">
                                      <p:cBhvr additive="base">
                                        <p:cTn id="5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
                                            <p:txEl>
                                              <p:pRg st="15" end="15"/>
                                            </p:txEl>
                                          </p:spTgt>
                                        </p:tgtEl>
                                        <p:attrNameLst>
                                          <p:attrName>style.visibility</p:attrName>
                                        </p:attrNameLst>
                                      </p:cBhvr>
                                      <p:to>
                                        <p:strVal val="visible"/>
                                      </p:to>
                                    </p:set>
                                    <p:anim calcmode="lin" valueType="num">
                                      <p:cBhvr additive="base">
                                        <p:cTn id="65"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
                                            <p:txEl>
                                              <p:pRg st="16" end="16"/>
                                            </p:txEl>
                                          </p:spTgt>
                                        </p:tgtEl>
                                        <p:attrNameLst>
                                          <p:attrName>style.visibility</p:attrName>
                                        </p:attrNameLst>
                                      </p:cBhvr>
                                      <p:to>
                                        <p:strVal val="visible"/>
                                      </p:to>
                                    </p:set>
                                    <p:anim calcmode="lin" valueType="num">
                                      <p:cBhvr additive="base">
                                        <p:cTn id="69"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
                                            <p:txEl>
                                              <p:pRg st="17" end="17"/>
                                            </p:txEl>
                                          </p:spTgt>
                                        </p:tgtEl>
                                        <p:attrNameLst>
                                          <p:attrName>style.visibility</p:attrName>
                                        </p:attrNameLst>
                                      </p:cBhvr>
                                      <p:to>
                                        <p:strVal val="visible"/>
                                      </p:to>
                                    </p:set>
                                    <p:anim calcmode="lin" valueType="num">
                                      <p:cBhvr additive="base">
                                        <p:cTn id="73"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7" end="17"/>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3">
                                            <p:txEl>
                                              <p:pRg st="18" end="18"/>
                                            </p:txEl>
                                          </p:spTgt>
                                        </p:tgtEl>
                                        <p:attrNameLst>
                                          <p:attrName>style.visibility</p:attrName>
                                        </p:attrNameLst>
                                      </p:cBhvr>
                                      <p:to>
                                        <p:strVal val="visible"/>
                                      </p:to>
                                    </p:set>
                                    <p:anim calcmode="lin" valueType="num">
                                      <p:cBhvr additive="base">
                                        <p:cTn id="77"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8" end="18"/>
                                            </p:txEl>
                                          </p:spTgt>
                                        </p:tgtEl>
                                        <p:attrNameLst>
                                          <p:attrName>ppt_y</p:attrName>
                                        </p:attrNameLst>
                                      </p:cBhvr>
                                      <p:tavLst>
                                        <p:tav tm="0">
                                          <p:val>
                                            <p:strVal val="1+#ppt_h/2"/>
                                          </p:val>
                                        </p:tav>
                                        <p:tav tm="100000">
                                          <p:val>
                                            <p:strVal val="#ppt_y"/>
                                          </p:val>
                                        </p:tav>
                                      </p:tavLst>
                                    </p:anim>
                                  </p:childTnLst>
                                </p:cTn>
                              </p:par>
                              <p:par>
                                <p:cTn id="79" presetID="2" presetClass="entr" presetSubtype="4" fill="hold" nodeType="withEffect">
                                  <p:stCondLst>
                                    <p:cond delay="0"/>
                                  </p:stCondLst>
                                  <p:childTnLst>
                                    <p:set>
                                      <p:cBhvr>
                                        <p:cTn id="80" dur="1" fill="hold">
                                          <p:stCondLst>
                                            <p:cond delay="0"/>
                                          </p:stCondLst>
                                        </p:cTn>
                                        <p:tgtEl>
                                          <p:spTgt spid="3">
                                            <p:txEl>
                                              <p:pRg st="19" end="19"/>
                                            </p:txEl>
                                          </p:spTgt>
                                        </p:tgtEl>
                                        <p:attrNameLst>
                                          <p:attrName>style.visibility</p:attrName>
                                        </p:attrNameLst>
                                      </p:cBhvr>
                                      <p:to>
                                        <p:strVal val="visible"/>
                                      </p:to>
                                    </p:set>
                                    <p:anim calcmode="lin" valueType="num">
                                      <p:cBhvr additive="base">
                                        <p:cTn id="81"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3">
                                            <p:txEl>
                                              <p:pRg st="19" end="19"/>
                                            </p:txEl>
                                          </p:spTgt>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3">
                                            <p:txEl>
                                              <p:pRg st="20" end="20"/>
                                            </p:txEl>
                                          </p:spTgt>
                                        </p:tgtEl>
                                        <p:attrNameLst>
                                          <p:attrName>style.visibility</p:attrName>
                                        </p:attrNameLst>
                                      </p:cBhvr>
                                      <p:to>
                                        <p:strVal val="visible"/>
                                      </p:to>
                                    </p:set>
                                    <p:anim calcmode="lin" valueType="num">
                                      <p:cBhvr additive="base">
                                        <p:cTn id="85" dur="5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20" end="20"/>
                                            </p:txEl>
                                          </p:spTgt>
                                        </p:tgtEl>
                                        <p:attrNameLst>
                                          <p:attrName>ppt_y</p:attrName>
                                        </p:attrNameLst>
                                      </p:cBhvr>
                                      <p:tavLst>
                                        <p:tav tm="0">
                                          <p:val>
                                            <p:strVal val="1+#ppt_h/2"/>
                                          </p:val>
                                        </p:tav>
                                        <p:tav tm="100000">
                                          <p:val>
                                            <p:strVal val="#ppt_y"/>
                                          </p:val>
                                        </p:tav>
                                      </p:tavLst>
                                    </p:anim>
                                  </p:childTnLst>
                                </p:cTn>
                              </p:par>
                              <p:par>
                                <p:cTn id="87" presetID="2" presetClass="entr" presetSubtype="4" fill="hold" nodeType="withEffect">
                                  <p:stCondLst>
                                    <p:cond delay="0"/>
                                  </p:stCondLst>
                                  <p:childTnLst>
                                    <p:set>
                                      <p:cBhvr>
                                        <p:cTn id="88" dur="1" fill="hold">
                                          <p:stCondLst>
                                            <p:cond delay="0"/>
                                          </p:stCondLst>
                                        </p:cTn>
                                        <p:tgtEl>
                                          <p:spTgt spid="3">
                                            <p:txEl>
                                              <p:pRg st="21" end="21"/>
                                            </p:txEl>
                                          </p:spTgt>
                                        </p:tgtEl>
                                        <p:attrNameLst>
                                          <p:attrName>style.visibility</p:attrName>
                                        </p:attrNameLst>
                                      </p:cBhvr>
                                      <p:to>
                                        <p:strVal val="visible"/>
                                      </p:to>
                                    </p:set>
                                    <p:anim calcmode="lin" valueType="num">
                                      <p:cBhvr additive="base">
                                        <p:cTn id="89" dur="500" fill="hold"/>
                                        <p:tgtEl>
                                          <p:spTgt spid="3">
                                            <p:txEl>
                                              <p:pRg st="21" end="21"/>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3">
                                            <p:txEl>
                                              <p:pRg st="21" end="21"/>
                                            </p:txEl>
                                          </p:spTgt>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3">
                                            <p:txEl>
                                              <p:pRg st="22" end="22"/>
                                            </p:txEl>
                                          </p:spTgt>
                                        </p:tgtEl>
                                        <p:attrNameLst>
                                          <p:attrName>style.visibility</p:attrName>
                                        </p:attrNameLst>
                                      </p:cBhvr>
                                      <p:to>
                                        <p:strVal val="visible"/>
                                      </p:to>
                                    </p:set>
                                    <p:anim calcmode="lin" valueType="num">
                                      <p:cBhvr additive="base">
                                        <p:cTn id="93" dur="500" fill="hold"/>
                                        <p:tgtEl>
                                          <p:spTgt spid="3">
                                            <p:txEl>
                                              <p:pRg st="22" end="22"/>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3">
                                            <p:txEl>
                                              <p:pRg st="22" end="22"/>
                                            </p:txEl>
                                          </p:spTgt>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fade">
                                      <p:cBhvr>
                                        <p:cTn id="99" dur="1000"/>
                                        <p:tgtEl>
                                          <p:spTgt spid="4"/>
                                        </p:tgtEl>
                                      </p:cBhvr>
                                    </p:animEffect>
                                    <p:anim calcmode="lin" valueType="num">
                                      <p:cBhvr>
                                        <p:cTn id="100" dur="1000" fill="hold"/>
                                        <p:tgtEl>
                                          <p:spTgt spid="4"/>
                                        </p:tgtEl>
                                        <p:attrNameLst>
                                          <p:attrName>ppt_x</p:attrName>
                                        </p:attrNameLst>
                                      </p:cBhvr>
                                      <p:tavLst>
                                        <p:tav tm="0">
                                          <p:val>
                                            <p:strVal val="#ppt_x"/>
                                          </p:val>
                                        </p:tav>
                                        <p:tav tm="100000">
                                          <p:val>
                                            <p:strVal val="#ppt_x"/>
                                          </p:val>
                                        </p:tav>
                                      </p:tavLst>
                                    </p:anim>
                                    <p:anim calcmode="lin" valueType="num">
                                      <p:cBhvr>
                                        <p:cTn id="10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671" y="495759"/>
            <a:ext cx="2656937" cy="2264694"/>
          </a:xfrm>
        </p:spPr>
        <p:txBody>
          <a:bodyPr>
            <a:normAutofit fontScale="90000"/>
          </a:bodyPr>
          <a:lstStyle/>
          <a:p>
            <a:r>
              <a:rPr lang="en-US" sz="4000" dirty="0" smtClean="0"/>
              <a:t>So what’s your plan to keep safe?</a:t>
            </a:r>
            <a:endParaRPr lang="en-US" sz="4000" dirty="0"/>
          </a:p>
        </p:txBody>
      </p:sp>
      <p:sp>
        <p:nvSpPr>
          <p:cNvPr id="4" name="Slide Number Placeholder 3"/>
          <p:cNvSpPr>
            <a:spLocks noGrp="1"/>
          </p:cNvSpPr>
          <p:nvPr>
            <p:ph type="sldNum" sz="quarter" idx="10"/>
          </p:nvPr>
        </p:nvSpPr>
        <p:spPr/>
        <p:txBody>
          <a:bodyPr/>
          <a:lstStyle/>
          <a:p>
            <a:pPr>
              <a:defRPr/>
            </a:pPr>
            <a:fld id="{D17BD7FA-350E-4504-960A-0EF7AE0C4DB5}" type="slidenum">
              <a:rPr lang="en-US" smtClean="0"/>
              <a:pPr>
                <a:defRPr/>
              </a:pPr>
              <a:t>24</a:t>
            </a:fld>
            <a:endParaRPr lang="en-US" dirty="0"/>
          </a:p>
        </p:txBody>
      </p:sp>
      <p:pic>
        <p:nvPicPr>
          <p:cNvPr id="18" name="Content Placeholder 1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67863" y="435843"/>
            <a:ext cx="5938113" cy="5671659"/>
          </a:xfrm>
        </p:spPr>
      </p:pic>
    </p:spTree>
    <p:extLst>
      <p:ext uri="{BB962C8B-B14F-4D97-AF65-F5344CB8AC3E}">
        <p14:creationId xmlns:p14="http://schemas.microsoft.com/office/powerpoint/2010/main" val="18825413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05925" y="1124011"/>
            <a:ext cx="8229600" cy="4800598"/>
          </a:xfrm>
        </p:spPr>
        <p:txBody>
          <a:bodyPr/>
          <a:lstStyle/>
          <a:p>
            <a:pPr>
              <a:lnSpc>
                <a:spcPct val="150000"/>
              </a:lnSpc>
            </a:pPr>
            <a:r>
              <a:rPr lang="en-US" dirty="0" smtClean="0">
                <a:solidFill>
                  <a:schemeClr val="bg1">
                    <a:lumMod val="85000"/>
                  </a:schemeClr>
                </a:solidFill>
                <a:latin typeface="+mj-lt"/>
              </a:rPr>
              <a:t>Introduction</a:t>
            </a:r>
          </a:p>
          <a:p>
            <a:pPr>
              <a:lnSpc>
                <a:spcPct val="150000"/>
              </a:lnSpc>
            </a:pPr>
            <a:r>
              <a:rPr lang="en-US" dirty="0" smtClean="0">
                <a:solidFill>
                  <a:schemeClr val="bg1">
                    <a:lumMod val="85000"/>
                  </a:schemeClr>
                </a:solidFill>
                <a:latin typeface="+mj-lt"/>
              </a:rPr>
              <a:t>What’s the fuss – why should parents care?</a:t>
            </a:r>
          </a:p>
          <a:p>
            <a:pPr eaLnBrk="1" fontAlgn="auto" hangingPunct="1">
              <a:lnSpc>
                <a:spcPct val="150000"/>
              </a:lnSpc>
              <a:spcAft>
                <a:spcPts val="0"/>
              </a:spcAft>
              <a:defRPr/>
            </a:pPr>
            <a:r>
              <a:rPr lang="en-US" dirty="0" smtClean="0">
                <a:solidFill>
                  <a:schemeClr val="tx1"/>
                </a:solidFill>
                <a:latin typeface="+mj-lt"/>
              </a:rPr>
              <a:t>Ok – So how do I deal with it?</a:t>
            </a:r>
            <a:endParaRPr lang="en-US" dirty="0">
              <a:solidFill>
                <a:schemeClr val="tx1"/>
              </a:solidFill>
              <a:latin typeface="+mj-lt"/>
            </a:endParaRPr>
          </a:p>
          <a:p>
            <a:pPr lvl="1" eaLnBrk="1" fontAlgn="auto" hangingPunct="1">
              <a:lnSpc>
                <a:spcPct val="150000"/>
              </a:lnSpc>
              <a:spcAft>
                <a:spcPts val="0"/>
              </a:spcAft>
              <a:defRPr/>
            </a:pPr>
            <a:r>
              <a:rPr lang="en-US" sz="2000" dirty="0" smtClean="0">
                <a:solidFill>
                  <a:schemeClr val="tx1"/>
                </a:solidFill>
                <a:latin typeface="+mj-lt"/>
              </a:rPr>
              <a:t>The Basics</a:t>
            </a:r>
          </a:p>
          <a:p>
            <a:pPr lvl="1" eaLnBrk="1" fontAlgn="auto" hangingPunct="1">
              <a:lnSpc>
                <a:spcPct val="150000"/>
              </a:lnSpc>
              <a:spcAft>
                <a:spcPts val="0"/>
              </a:spcAft>
              <a:defRPr/>
            </a:pPr>
            <a:r>
              <a:rPr lang="en-US" sz="2000" dirty="0" smtClean="0">
                <a:solidFill>
                  <a:schemeClr val="bg1">
                    <a:lumMod val="85000"/>
                  </a:schemeClr>
                </a:solidFill>
                <a:latin typeface="+mj-lt"/>
              </a:rPr>
              <a:t>How do I start – what do I protect?</a:t>
            </a:r>
            <a:endParaRPr lang="en-US" sz="2000" dirty="0">
              <a:solidFill>
                <a:schemeClr val="bg1">
                  <a:lumMod val="85000"/>
                </a:schemeClr>
              </a:solidFill>
              <a:latin typeface="+mj-lt"/>
            </a:endParaRPr>
          </a:p>
          <a:p>
            <a:pPr lvl="2" eaLnBrk="1" fontAlgn="auto" hangingPunct="1">
              <a:lnSpc>
                <a:spcPct val="150000"/>
              </a:lnSpc>
              <a:spcAft>
                <a:spcPts val="0"/>
              </a:spcAft>
              <a:defRPr/>
            </a:pPr>
            <a:r>
              <a:rPr lang="en-US" sz="1800" dirty="0" smtClean="0">
                <a:solidFill>
                  <a:schemeClr val="bg1">
                    <a:lumMod val="85000"/>
                  </a:schemeClr>
                </a:solidFill>
                <a:latin typeface="+mj-lt"/>
              </a:rPr>
              <a:t>PC</a:t>
            </a:r>
          </a:p>
          <a:p>
            <a:pPr lvl="2" eaLnBrk="1" fontAlgn="auto" hangingPunct="1">
              <a:lnSpc>
                <a:spcPct val="150000"/>
              </a:lnSpc>
              <a:spcAft>
                <a:spcPts val="0"/>
              </a:spcAft>
              <a:defRPr/>
            </a:pPr>
            <a:r>
              <a:rPr lang="en-US" sz="1800" dirty="0" smtClean="0">
                <a:solidFill>
                  <a:schemeClr val="bg1">
                    <a:lumMod val="85000"/>
                  </a:schemeClr>
                </a:solidFill>
                <a:latin typeface="+mj-lt"/>
              </a:rPr>
              <a:t>IOS/Mobile Phones</a:t>
            </a:r>
          </a:p>
          <a:p>
            <a:pPr lvl="2" eaLnBrk="1" fontAlgn="auto" hangingPunct="1">
              <a:lnSpc>
                <a:spcPct val="150000"/>
              </a:lnSpc>
              <a:spcAft>
                <a:spcPts val="0"/>
              </a:spcAft>
              <a:defRPr/>
            </a:pPr>
            <a:r>
              <a:rPr lang="en-US" sz="1800" dirty="0" smtClean="0">
                <a:solidFill>
                  <a:schemeClr val="bg1">
                    <a:lumMod val="85000"/>
                  </a:schemeClr>
                </a:solidFill>
                <a:latin typeface="+mj-lt"/>
              </a:rPr>
              <a:t>Gaming</a:t>
            </a:r>
          </a:p>
          <a:p>
            <a:pPr>
              <a:lnSpc>
                <a:spcPct val="150000"/>
              </a:lnSpc>
            </a:pPr>
            <a:r>
              <a:rPr lang="en-US" dirty="0" smtClean="0">
                <a:solidFill>
                  <a:schemeClr val="bg1">
                    <a:lumMod val="85000"/>
                  </a:schemeClr>
                </a:solidFill>
                <a:latin typeface="+mj-lt"/>
              </a:rPr>
              <a:t>Other Resources</a:t>
            </a:r>
          </a:p>
          <a:p>
            <a:pPr lvl="1"/>
            <a:endParaRPr lang="en-US" dirty="0" smtClean="0"/>
          </a:p>
          <a:p>
            <a:pPr lvl="2"/>
            <a:endParaRPr lang="en-US" dirty="0"/>
          </a:p>
        </p:txBody>
      </p:sp>
      <p:sp>
        <p:nvSpPr>
          <p:cNvPr id="5" name="Footer Placeholder 4"/>
          <p:cNvSpPr>
            <a:spLocks noGrp="1"/>
          </p:cNvSpPr>
          <p:nvPr>
            <p:ph type="ftr" sz="quarter" idx="4294967295"/>
          </p:nvPr>
        </p:nvSpPr>
        <p:spPr>
          <a:xfrm>
            <a:off x="3271838" y="6356350"/>
            <a:ext cx="5178425" cy="365125"/>
          </a:xfrm>
          <a:prstGeom prst="rect">
            <a:avLst/>
          </a:prstGeom>
        </p:spPr>
        <p:txBody>
          <a:bodyPr/>
          <a:lstStyle/>
          <a:p>
            <a:endParaRPr kumimoji="0" lang="en-US"/>
          </a:p>
        </p:txBody>
      </p:sp>
      <p:sp>
        <p:nvSpPr>
          <p:cNvPr id="6" name="Slide Number Placeholder 5"/>
          <p:cNvSpPr>
            <a:spLocks noGrp="1"/>
          </p:cNvSpPr>
          <p:nvPr>
            <p:ph type="sldNum" sz="quarter" idx="4294967295"/>
          </p:nvPr>
        </p:nvSpPr>
        <p:spPr>
          <a:xfrm>
            <a:off x="8204400" y="6476999"/>
            <a:ext cx="733864" cy="274320"/>
          </a:xfrm>
          <a:prstGeom prst="rect">
            <a:avLst/>
          </a:prstGeom>
        </p:spPr>
        <p:txBody>
          <a:bodyPr/>
          <a:lstStyle/>
          <a:p>
            <a:fld id="{9648F39E-9C37-485F-AC97-16BB4BDF9F49}" type="slidenum">
              <a:rPr kumimoji="0" lang="en-US" smtClean="0"/>
              <a:pPr/>
              <a:t>25</a:t>
            </a:fld>
            <a:endParaRPr kumimoji="0" lang="en-US"/>
          </a:p>
        </p:txBody>
      </p:sp>
    </p:spTree>
    <p:extLst>
      <p:ext uri="{BB962C8B-B14F-4D97-AF65-F5344CB8AC3E}">
        <p14:creationId xmlns:p14="http://schemas.microsoft.com/office/powerpoint/2010/main" val="6693250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9F466C1-D34A-4894-B9A1-2D1ADDC14837}" type="slidenum">
              <a:rPr lang="en-US" smtClean="0"/>
              <a:pPr>
                <a:defRPr/>
              </a:pPr>
              <a:t>26</a:t>
            </a:fld>
            <a:endParaRPr lang="en-US" dirty="0"/>
          </a:p>
        </p:txBody>
      </p:sp>
      <p:sp>
        <p:nvSpPr>
          <p:cNvPr id="6" name="Title 4"/>
          <p:cNvSpPr txBox="1">
            <a:spLocks/>
          </p:cNvSpPr>
          <p:nvPr/>
        </p:nvSpPr>
        <p:spPr bwMode="auto">
          <a:xfrm>
            <a:off x="287338" y="228600"/>
            <a:ext cx="85153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7500" lnSpcReduction="10000"/>
          </a:bodyPr>
          <a:lstStyle>
            <a:lvl1pPr algn="l" rtl="0" eaLnBrk="0" fontAlgn="base" hangingPunct="0">
              <a:spcBef>
                <a:spcPct val="0"/>
              </a:spcBef>
              <a:spcAft>
                <a:spcPct val="0"/>
              </a:spcAft>
              <a:defRPr lang="en-US" sz="3200" kern="1200">
                <a:solidFill>
                  <a:srgbClr val="00467F"/>
                </a:solidFill>
                <a:latin typeface="Segoe Semibold" pitchFamily="34" charset="0"/>
                <a:ea typeface="+mj-ea"/>
                <a:cs typeface="+mj-cs"/>
              </a:defRPr>
            </a:lvl1pPr>
            <a:lvl2pPr algn="l" rtl="0" eaLnBrk="0" fontAlgn="base" hangingPunct="0">
              <a:spcBef>
                <a:spcPct val="0"/>
              </a:spcBef>
              <a:spcAft>
                <a:spcPct val="0"/>
              </a:spcAft>
              <a:defRPr sz="3200">
                <a:solidFill>
                  <a:srgbClr val="00467F"/>
                </a:solidFill>
                <a:latin typeface="Segoe Semibold"/>
              </a:defRPr>
            </a:lvl2pPr>
            <a:lvl3pPr algn="l" rtl="0" eaLnBrk="0" fontAlgn="base" hangingPunct="0">
              <a:spcBef>
                <a:spcPct val="0"/>
              </a:spcBef>
              <a:spcAft>
                <a:spcPct val="0"/>
              </a:spcAft>
              <a:defRPr sz="3200">
                <a:solidFill>
                  <a:srgbClr val="00467F"/>
                </a:solidFill>
                <a:latin typeface="Segoe Semibold"/>
              </a:defRPr>
            </a:lvl3pPr>
            <a:lvl4pPr algn="l" rtl="0" eaLnBrk="0" fontAlgn="base" hangingPunct="0">
              <a:spcBef>
                <a:spcPct val="0"/>
              </a:spcBef>
              <a:spcAft>
                <a:spcPct val="0"/>
              </a:spcAft>
              <a:defRPr sz="3200">
                <a:solidFill>
                  <a:srgbClr val="00467F"/>
                </a:solidFill>
                <a:latin typeface="Segoe Semibold"/>
              </a:defRPr>
            </a:lvl4pPr>
            <a:lvl5pPr algn="l" rtl="0" eaLnBrk="0" fontAlgn="base" hangingPunct="0">
              <a:spcBef>
                <a:spcPct val="0"/>
              </a:spcBef>
              <a:spcAft>
                <a:spcPct val="0"/>
              </a:spcAft>
              <a:defRPr sz="3200">
                <a:solidFill>
                  <a:srgbClr val="00467F"/>
                </a:solidFill>
                <a:latin typeface="Segoe Semibold"/>
              </a:defRPr>
            </a:lvl5pPr>
            <a:lvl6pPr marL="457200" algn="l" rtl="0" fontAlgn="base">
              <a:spcBef>
                <a:spcPct val="0"/>
              </a:spcBef>
              <a:spcAft>
                <a:spcPct val="0"/>
              </a:spcAft>
              <a:defRPr sz="3200">
                <a:solidFill>
                  <a:srgbClr val="00467F"/>
                </a:solidFill>
                <a:latin typeface="Segoe Semibold"/>
              </a:defRPr>
            </a:lvl6pPr>
            <a:lvl7pPr marL="914400" algn="l" rtl="0" fontAlgn="base">
              <a:spcBef>
                <a:spcPct val="0"/>
              </a:spcBef>
              <a:spcAft>
                <a:spcPct val="0"/>
              </a:spcAft>
              <a:defRPr sz="3200">
                <a:solidFill>
                  <a:srgbClr val="00467F"/>
                </a:solidFill>
                <a:latin typeface="Segoe Semibold"/>
              </a:defRPr>
            </a:lvl7pPr>
            <a:lvl8pPr marL="1371600" algn="l" rtl="0" fontAlgn="base">
              <a:spcBef>
                <a:spcPct val="0"/>
              </a:spcBef>
              <a:spcAft>
                <a:spcPct val="0"/>
              </a:spcAft>
              <a:defRPr sz="3200">
                <a:solidFill>
                  <a:srgbClr val="00467F"/>
                </a:solidFill>
                <a:latin typeface="Segoe Semibold"/>
              </a:defRPr>
            </a:lvl8pPr>
            <a:lvl9pPr marL="1828800" algn="l" rtl="0" fontAlgn="base">
              <a:spcBef>
                <a:spcPct val="0"/>
              </a:spcBef>
              <a:spcAft>
                <a:spcPct val="0"/>
              </a:spcAft>
              <a:defRPr sz="3200">
                <a:solidFill>
                  <a:srgbClr val="00467F"/>
                </a:solidFill>
                <a:latin typeface="Segoe Semibold"/>
              </a:defRPr>
            </a:lvl9pPr>
          </a:lstStyle>
          <a:p>
            <a:pPr eaLnBrk="1" fontAlgn="auto" hangingPunct="1">
              <a:spcAft>
                <a:spcPts val="0"/>
              </a:spcAft>
              <a:defRPr/>
            </a:pPr>
            <a:r>
              <a:rPr sz="3600" smtClean="0">
                <a:solidFill>
                  <a:schemeClr val="tx2">
                    <a:alpha val="100000"/>
                  </a:schemeClr>
                </a:solidFill>
                <a:effectLst>
                  <a:outerShdw blurRad="38100" dist="38100" dir="2700000" algn="tl">
                    <a:srgbClr val="000000">
                      <a:alpha val="43137"/>
                    </a:srgbClr>
                  </a:outerShdw>
                </a:effectLst>
              </a:rPr>
              <a:t>Family Online Safety Assessment</a:t>
            </a:r>
            <a:endParaRPr sz="3600" dirty="0">
              <a:solidFill>
                <a:schemeClr val="tx2">
                  <a:alpha val="100000"/>
                </a:schemeClr>
              </a:solidFill>
              <a:effectLst>
                <a:outerShdw blurRad="38100" dist="38100" dir="2700000" algn="tl">
                  <a:srgbClr val="000000">
                    <a:alpha val="43137"/>
                  </a:srgbClr>
                </a:outerShdw>
              </a:effectLst>
            </a:endParaRPr>
          </a:p>
        </p:txBody>
      </p:sp>
      <p:pic>
        <p:nvPicPr>
          <p:cNvPr id="26629" name="Picture 16" descr="\\eventsql\dvd27\Clip_Installer\DVD_ART\Artwork_Imagery\Shapes and Graphics\fans - gradient\yellow green volcano f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4525" y="4341813"/>
            <a:ext cx="5286375" cy="19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eventsql\dvd27\Clip_Installer\DVD_ART\Artwork_Imagery\Shapes and Graphics\people\woman orange silhouette.pn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4581063" y="1222957"/>
            <a:ext cx="342900" cy="1204002"/>
          </a:xfrm>
          <a:prstGeom prst="rect">
            <a:avLst/>
          </a:prstGeom>
          <a:noFill/>
        </p:spPr>
      </p:pic>
      <p:pic>
        <p:nvPicPr>
          <p:cNvPr id="9" name="Picture 13" descr="\\eventsql\dvd27\Clip_Installer\DVD_ART\Artwork_Imagery\Shapes and Graphics\people\man teal silhouette.png"/>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4314364" y="1460170"/>
            <a:ext cx="292394" cy="881063"/>
          </a:xfrm>
          <a:prstGeom prst="rect">
            <a:avLst/>
          </a:prstGeom>
          <a:noFill/>
        </p:spPr>
      </p:pic>
      <p:pic>
        <p:nvPicPr>
          <p:cNvPr id="10" name="Picture 10" descr="\\eventsql\dvd27\Clip_Installer\DVD_ART\Artwork_Imagery\Shapes and Graphics\people\man in suit teal silhouette.png"/>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3923839" y="1145846"/>
            <a:ext cx="400050" cy="1285874"/>
          </a:xfrm>
          <a:prstGeom prst="rect">
            <a:avLst/>
          </a:prstGeom>
          <a:noFill/>
        </p:spPr>
      </p:pic>
      <p:grpSp>
        <p:nvGrpSpPr>
          <p:cNvPr id="26633" name="Group 59"/>
          <p:cNvGrpSpPr>
            <a:grpSpLocks/>
          </p:cNvGrpSpPr>
          <p:nvPr/>
        </p:nvGrpSpPr>
        <p:grpSpPr bwMode="auto">
          <a:xfrm>
            <a:off x="3087688" y="2062163"/>
            <a:ext cx="2876550" cy="2181225"/>
            <a:chOff x="3153994" y="2790825"/>
            <a:chExt cx="2876550" cy="2181028"/>
          </a:xfrm>
        </p:grpSpPr>
        <p:pic>
          <p:nvPicPr>
            <p:cNvPr id="26697" name="Picture 6" descr="\\eventsql\dvd27\Clip_Installer\DVD_ART\Artwork_Imagery\Shapes and Graphics\circular shapes\3d Disc shapes\blue disc with glow.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3994" y="2790825"/>
              <a:ext cx="2876550" cy="218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98" name="Rectangle 1538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3162" y="2849988"/>
              <a:ext cx="658216" cy="65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6699" name="Picture 17" descr="\\eventsql\dvd27\Clip_Installer\DVD_ART\Artwork_Imagery\HARDWARE_IMAGERY\Illustration - Misc Hardware\eHome icons\tv plasma letterbox monitor.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3429" y="3859375"/>
              <a:ext cx="657679" cy="53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00" name="Picture 18" descr="\\eventsql\dvd27\Clip_Installer\DVD_ART\Artwork_Imagery\HARDWARE_IMAGERY\Illustration - Misc Hardware\eHome icons\laptop.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91039" y="3226495"/>
              <a:ext cx="591975" cy="460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01" name="Picture 19" descr="\\eventsql\dvd27\Clip_Installer\DVD_ART\Artwork_Imagery\HARDWARE_IMAGERY\Illustration - Misc Hardware\XML Icons\Mobile cell Phone.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54025" y="3781634"/>
              <a:ext cx="174465" cy="41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02" name="Picture 12" descr="\\eventsql\dvd27\Clip_Installer\DVD_ART\Artwork_Imagery\Shapes and Graphics\Windows XP Illustration Icon\XP icon gaming options.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59757" y="3351101"/>
              <a:ext cx="401723" cy="28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03" name="Picture 20" descr="\\eventsql\dvd27\Clip_Installer\DVD_ART\Artwork_Imagery\HARDWARE_IMAGERY\Illustration - Misc Hardware\Miscellaneous\Ipod Apple.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23151" y="3855137"/>
              <a:ext cx="246859" cy="26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634" name="Picture 3" descr="\\eventsql\dvd27\Clip_Installer\DVD_ART\Artwork_Imagery\Shapes and Graphics\Clear glass shapes\vertical glass rectangle med.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6700" y="1084263"/>
            <a:ext cx="1479550" cy="380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35" name="Group 31"/>
          <p:cNvGrpSpPr>
            <a:grpSpLocks/>
          </p:cNvGrpSpPr>
          <p:nvPr/>
        </p:nvGrpSpPr>
        <p:grpSpPr bwMode="auto">
          <a:xfrm>
            <a:off x="280988" y="1568450"/>
            <a:ext cx="1435100" cy="3175000"/>
            <a:chOff x="376630" y="1871250"/>
            <a:chExt cx="1537368" cy="3402933"/>
          </a:xfrm>
        </p:grpSpPr>
        <p:grpSp>
          <p:nvGrpSpPr>
            <p:cNvPr id="26683" name="Group 24"/>
            <p:cNvGrpSpPr>
              <a:grpSpLocks/>
            </p:cNvGrpSpPr>
            <p:nvPr/>
          </p:nvGrpSpPr>
          <p:grpSpPr bwMode="auto">
            <a:xfrm>
              <a:off x="376630" y="4495800"/>
              <a:ext cx="1537368" cy="778383"/>
              <a:chOff x="238125" y="1685925"/>
              <a:chExt cx="1537368" cy="778383"/>
            </a:xfrm>
          </p:grpSpPr>
          <p:pic>
            <p:nvPicPr>
              <p:cNvPr id="26695" name="Picture 2" descr="\\eventsql\dvd27\Clip_Installer\DVD_ART\Artwork_Imagery\Shapes and Graphics\Windows Live Illustration Icons\Windows Live Spaces Icon.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9880" y="1685925"/>
                <a:ext cx="65005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96" name="TextBox 25"/>
              <p:cNvSpPr txBox="1">
                <a:spLocks noChangeArrowheads="1"/>
              </p:cNvSpPr>
              <p:nvPr/>
            </p:nvSpPr>
            <p:spPr bwMode="auto">
              <a:xfrm>
                <a:off x="238125" y="2217011"/>
                <a:ext cx="1537368" cy="24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900">
                    <a:latin typeface="Segoe Semibold"/>
                  </a:rPr>
                  <a:t>SOCIAL NETWORKING</a:t>
                </a:r>
              </a:p>
            </p:txBody>
          </p:sp>
        </p:grpSp>
        <p:grpSp>
          <p:nvGrpSpPr>
            <p:cNvPr id="26684" name="Group 23"/>
            <p:cNvGrpSpPr>
              <a:grpSpLocks/>
            </p:cNvGrpSpPr>
            <p:nvPr/>
          </p:nvGrpSpPr>
          <p:grpSpPr bwMode="auto">
            <a:xfrm>
              <a:off x="555888" y="3498851"/>
              <a:ext cx="1193899" cy="819860"/>
              <a:chOff x="258009" y="2719250"/>
              <a:chExt cx="1193899" cy="819860"/>
            </a:xfrm>
          </p:grpSpPr>
          <p:grpSp>
            <p:nvGrpSpPr>
              <p:cNvPr id="26691" name="Group 18"/>
              <p:cNvGrpSpPr>
                <a:grpSpLocks/>
              </p:cNvGrpSpPr>
              <p:nvPr/>
            </p:nvGrpSpPr>
            <p:grpSpPr bwMode="auto">
              <a:xfrm>
                <a:off x="526611" y="2719250"/>
                <a:ext cx="657846" cy="623888"/>
                <a:chOff x="1066800" y="1524000"/>
                <a:chExt cx="1119845" cy="1062038"/>
              </a:xfrm>
            </p:grpSpPr>
            <p:pic>
              <p:nvPicPr>
                <p:cNvPr id="26693" name="Picture 2" descr="\\eventsql\dvd27\Clip_Installer\DVD_ART\Artwork_Imagery\Shapes and Graphics\Windows Live Illustration Icons\Windows Live Spaces Icon.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6800" y="1524000"/>
                  <a:ext cx="1119845"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94" name="Picture 12" descr="\\eventsql\dvd27\Clip_Installer\DVD_ART\Artwork_Imagery\Shapes and Graphics\Windows XP Illustration Icon\XP icon gaming options.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371600" y="2209800"/>
                  <a:ext cx="53579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92" name="TextBox 30"/>
              <p:cNvSpPr txBox="1">
                <a:spLocks noChangeArrowheads="1"/>
              </p:cNvSpPr>
              <p:nvPr/>
            </p:nvSpPr>
            <p:spPr bwMode="auto">
              <a:xfrm>
                <a:off x="258009" y="3291812"/>
                <a:ext cx="1193899" cy="24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900">
                    <a:latin typeface="Segoe Semibold"/>
                  </a:rPr>
                  <a:t>ONLINE GAMING</a:t>
                </a:r>
              </a:p>
            </p:txBody>
          </p:sp>
        </p:grpSp>
        <p:grpSp>
          <p:nvGrpSpPr>
            <p:cNvPr id="26685" name="Group 29"/>
            <p:cNvGrpSpPr>
              <a:grpSpLocks/>
            </p:cNvGrpSpPr>
            <p:nvPr/>
          </p:nvGrpSpPr>
          <p:grpSpPr bwMode="auto">
            <a:xfrm>
              <a:off x="868465" y="1871250"/>
              <a:ext cx="568749" cy="593304"/>
              <a:chOff x="755399" y="3809725"/>
              <a:chExt cx="568749" cy="593304"/>
            </a:xfrm>
          </p:grpSpPr>
          <p:pic>
            <p:nvPicPr>
              <p:cNvPr id="26689" name="Picture 5" descr="\\eventsql\dvd27\Clip_Installer\DVD_ART\Artwork_Imagery\Shapes and Graphics\trustworthy computing - security\malicious email.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8202" y="3809725"/>
                <a:ext cx="40429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90" name="TextBox 19"/>
              <p:cNvSpPr txBox="1">
                <a:spLocks noChangeArrowheads="1"/>
              </p:cNvSpPr>
              <p:nvPr/>
            </p:nvSpPr>
            <p:spPr bwMode="auto">
              <a:xfrm>
                <a:off x="755399" y="4155630"/>
                <a:ext cx="568749" cy="24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900">
                    <a:latin typeface="Segoe Semibold"/>
                  </a:rPr>
                  <a:t>EMAIL</a:t>
                </a:r>
              </a:p>
            </p:txBody>
          </p:sp>
        </p:grpSp>
        <p:grpSp>
          <p:nvGrpSpPr>
            <p:cNvPr id="26686" name="Group 30"/>
            <p:cNvGrpSpPr>
              <a:grpSpLocks/>
            </p:cNvGrpSpPr>
            <p:nvPr/>
          </p:nvGrpSpPr>
          <p:grpSpPr bwMode="auto">
            <a:xfrm>
              <a:off x="504767" y="2644500"/>
              <a:ext cx="1276251" cy="717715"/>
              <a:chOff x="569724" y="4643024"/>
              <a:chExt cx="1276251" cy="717715"/>
            </a:xfrm>
          </p:grpSpPr>
          <p:pic>
            <p:nvPicPr>
              <p:cNvPr id="26687" name="Picture 25" descr="\\eventsql\dvd27\Clip_Installer\DVD_ART\Artwork_Imagery\Shapes and Graphics\MSN Illustration Icon\MSN icon messenger inactive.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85007" y="4643024"/>
                <a:ext cx="466726" cy="42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88" name="TextBox 17"/>
              <p:cNvSpPr txBox="1">
                <a:spLocks noChangeArrowheads="1"/>
              </p:cNvSpPr>
              <p:nvPr/>
            </p:nvSpPr>
            <p:spPr bwMode="auto">
              <a:xfrm>
                <a:off x="569724" y="5113340"/>
                <a:ext cx="1276251" cy="24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900">
                    <a:latin typeface="Segoe Semibold"/>
                  </a:rPr>
                  <a:t>IM, TEXTING, SMS</a:t>
                </a:r>
              </a:p>
            </p:txBody>
          </p:sp>
        </p:grpSp>
      </p:grpSp>
      <p:pic>
        <p:nvPicPr>
          <p:cNvPr id="26636" name="Picture 3" descr="\\eventsql\dvd27\Clip_Installer\DVD_ART\Artwork_Imagery\Shapes and Graphics\Clear glass shapes\vertical glass rectangle med.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58050" y="1071563"/>
            <a:ext cx="1479550" cy="380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37" name="Group 47"/>
          <p:cNvGrpSpPr>
            <a:grpSpLocks/>
          </p:cNvGrpSpPr>
          <p:nvPr/>
        </p:nvGrpSpPr>
        <p:grpSpPr bwMode="auto">
          <a:xfrm>
            <a:off x="7894638" y="4100513"/>
            <a:ext cx="793750" cy="788987"/>
            <a:chOff x="7503340" y="5657850"/>
            <a:chExt cx="793986" cy="789662"/>
          </a:xfrm>
        </p:grpSpPr>
        <p:pic>
          <p:nvPicPr>
            <p:cNvPr id="26681" name="Picture 8" descr="\\eventsql\dvd27\Clip_Installer\DVD_ART\Artwork_Imagery\Shapes and Graphics\MSN Illustration Icon\web page.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656810" y="5657850"/>
              <a:ext cx="640516" cy="61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82" name="TextBox 39"/>
            <p:cNvSpPr txBox="1">
              <a:spLocks noChangeArrowheads="1"/>
            </p:cNvSpPr>
            <p:nvPr/>
          </p:nvSpPr>
          <p:spPr bwMode="auto">
            <a:xfrm>
              <a:off x="7503340" y="6216680"/>
              <a:ext cx="78098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900">
                  <a:latin typeface="Segoe Semibold"/>
                </a:rPr>
                <a:t>WEBSITES</a:t>
              </a:r>
            </a:p>
          </p:txBody>
        </p:sp>
      </p:grpSp>
      <p:grpSp>
        <p:nvGrpSpPr>
          <p:cNvPr id="26638" name="Group 44"/>
          <p:cNvGrpSpPr>
            <a:grpSpLocks/>
          </p:cNvGrpSpPr>
          <p:nvPr/>
        </p:nvGrpSpPr>
        <p:grpSpPr bwMode="auto">
          <a:xfrm>
            <a:off x="7967663" y="3228975"/>
            <a:ext cx="671512" cy="561975"/>
            <a:chOff x="7595429" y="4767341"/>
            <a:chExt cx="672081" cy="561545"/>
          </a:xfrm>
        </p:grpSpPr>
        <p:pic>
          <p:nvPicPr>
            <p:cNvPr id="26679" name="Picture 7" descr="\\eventsql\dvd27\Clip_Installer\DVD_ART\Artwork_Imagery\Shapes and Graphics\MSN Illustration Icon\MSN icon photos.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745783" y="4767341"/>
              <a:ext cx="365373" cy="33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80" name="TextBox 54"/>
            <p:cNvSpPr txBox="1">
              <a:spLocks noChangeArrowheads="1"/>
            </p:cNvSpPr>
            <p:nvPr/>
          </p:nvSpPr>
          <p:spPr bwMode="auto">
            <a:xfrm>
              <a:off x="7595429" y="5098229"/>
              <a:ext cx="672081" cy="23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900">
                  <a:latin typeface="Segoe Semibold"/>
                </a:rPr>
                <a:t>PHOTOS</a:t>
              </a:r>
            </a:p>
          </p:txBody>
        </p:sp>
      </p:grpSp>
      <p:grpSp>
        <p:nvGrpSpPr>
          <p:cNvPr id="26639" name="Group 46"/>
          <p:cNvGrpSpPr>
            <a:grpSpLocks/>
          </p:cNvGrpSpPr>
          <p:nvPr/>
        </p:nvGrpSpPr>
        <p:grpSpPr bwMode="auto">
          <a:xfrm>
            <a:off x="7483475" y="1414463"/>
            <a:ext cx="960438" cy="742950"/>
            <a:chOff x="6758380" y="1724025"/>
            <a:chExt cx="960519" cy="743707"/>
          </a:xfrm>
        </p:grpSpPr>
        <p:sp>
          <p:nvSpPr>
            <p:cNvPr id="26677" name="TextBox 51"/>
            <p:cNvSpPr txBox="1">
              <a:spLocks noChangeArrowheads="1"/>
            </p:cNvSpPr>
            <p:nvPr/>
          </p:nvSpPr>
          <p:spPr bwMode="auto">
            <a:xfrm>
              <a:off x="6758380" y="20984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900">
                  <a:latin typeface="Segoe Semibold"/>
                </a:rPr>
                <a:t>AUDIOVISUAL</a:t>
              </a:r>
            </a:p>
            <a:p>
              <a:pPr algn="ctr" eaLnBrk="1" hangingPunct="1"/>
              <a:r>
                <a:rPr lang="en-US" sz="900">
                  <a:latin typeface="Segoe Semibold"/>
                </a:rPr>
                <a:t>CONTENT</a:t>
              </a:r>
            </a:p>
          </p:txBody>
        </p:sp>
        <p:pic>
          <p:nvPicPr>
            <p:cNvPr id="26678" name="Picture 7" descr="\\eventsql\dvd27\Clip_Installer\DVD_ART\Artwork_Imagery\Shapes and Graphics\Misc\animation icon.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006954" y="1724025"/>
              <a:ext cx="533043"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40" name="Group 40"/>
          <p:cNvGrpSpPr>
            <a:grpSpLocks/>
          </p:cNvGrpSpPr>
          <p:nvPr/>
        </p:nvGrpSpPr>
        <p:grpSpPr bwMode="auto">
          <a:xfrm>
            <a:off x="7889875" y="2157413"/>
            <a:ext cx="928688" cy="862012"/>
            <a:chOff x="7517990" y="2819400"/>
            <a:chExt cx="928459" cy="862045"/>
          </a:xfrm>
        </p:grpSpPr>
        <p:pic>
          <p:nvPicPr>
            <p:cNvPr id="26675" name="Picture 8" descr="\\eventsql\dvd27\Clip_Installer\DVD_ART\Artwork_Imagery\HARDWARE_IMAGERY\Illustration - Misc Hardware\XML Icons\Library books.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708574" y="2819400"/>
              <a:ext cx="445415" cy="513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76" name="TextBox 50"/>
            <p:cNvSpPr txBox="1">
              <a:spLocks noChangeArrowheads="1"/>
            </p:cNvSpPr>
            <p:nvPr/>
          </p:nvSpPr>
          <p:spPr bwMode="auto">
            <a:xfrm>
              <a:off x="7517990" y="3312113"/>
              <a:ext cx="9284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900">
                  <a:latin typeface="Segoe Semibold"/>
                </a:rPr>
                <a:t>ELECTRONIC</a:t>
              </a:r>
            </a:p>
            <a:p>
              <a:pPr algn="ctr" eaLnBrk="1" hangingPunct="1"/>
              <a:r>
                <a:rPr lang="en-US" sz="900">
                  <a:latin typeface="Segoe Semibold"/>
                </a:rPr>
                <a:t>BOOKS</a:t>
              </a:r>
            </a:p>
          </p:txBody>
        </p:sp>
      </p:grpSp>
      <p:grpSp>
        <p:nvGrpSpPr>
          <p:cNvPr id="26641" name="Group 45"/>
          <p:cNvGrpSpPr>
            <a:grpSpLocks/>
          </p:cNvGrpSpPr>
          <p:nvPr/>
        </p:nvGrpSpPr>
        <p:grpSpPr bwMode="auto">
          <a:xfrm>
            <a:off x="7423150" y="3586163"/>
            <a:ext cx="557213" cy="636587"/>
            <a:chOff x="7041329" y="5076825"/>
            <a:chExt cx="556563" cy="636094"/>
          </a:xfrm>
        </p:grpSpPr>
        <p:pic>
          <p:nvPicPr>
            <p:cNvPr id="26673" name="Picture 11" descr="\\eventsql\dvd27\Clip_Installer\DVD_ART\Artwork_Imagery\Shapes and Graphics\Windows XP Illustration Icon\XP icon cd music.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107375" y="5076825"/>
              <a:ext cx="404796" cy="39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74" name="TextBox 48"/>
            <p:cNvSpPr txBox="1">
              <a:spLocks noChangeArrowheads="1"/>
            </p:cNvSpPr>
            <p:nvPr/>
          </p:nvSpPr>
          <p:spPr bwMode="auto">
            <a:xfrm>
              <a:off x="7041329" y="5482087"/>
              <a:ext cx="5565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900">
                  <a:latin typeface="Segoe Semibold"/>
                </a:rPr>
                <a:t>MUSIC</a:t>
              </a:r>
            </a:p>
          </p:txBody>
        </p:sp>
      </p:grpSp>
      <p:grpSp>
        <p:nvGrpSpPr>
          <p:cNvPr id="26642" name="Group 42"/>
          <p:cNvGrpSpPr>
            <a:grpSpLocks/>
          </p:cNvGrpSpPr>
          <p:nvPr/>
        </p:nvGrpSpPr>
        <p:grpSpPr bwMode="auto">
          <a:xfrm>
            <a:off x="7350125" y="2576513"/>
            <a:ext cx="601663" cy="708025"/>
            <a:chOff x="6805910" y="2838451"/>
            <a:chExt cx="601447" cy="707254"/>
          </a:xfrm>
        </p:grpSpPr>
        <p:grpSp>
          <p:nvGrpSpPr>
            <p:cNvPr id="26669" name="Group 32"/>
            <p:cNvGrpSpPr>
              <a:grpSpLocks/>
            </p:cNvGrpSpPr>
            <p:nvPr/>
          </p:nvGrpSpPr>
          <p:grpSpPr bwMode="auto">
            <a:xfrm>
              <a:off x="6846046" y="2838451"/>
              <a:ext cx="529190" cy="507182"/>
              <a:chOff x="6248400" y="1295400"/>
              <a:chExt cx="949110" cy="909638"/>
            </a:xfrm>
          </p:grpSpPr>
          <p:pic>
            <p:nvPicPr>
              <p:cNvPr id="26671" name="Picture 16" descr="\\eventsql\dvd27\Clip_Installer\DVD_ART\Artwork_Imagery\Shapes and Graphics\Windows XP Illustration Icon\cd.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248400" y="1295400"/>
                <a:ext cx="7683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2" name="Picture 12" descr="\\eventsql\dvd27\Clip_Installer\DVD_ART\Artwork_Imagery\Shapes and Graphics\Windows XP Illustration Icon\XP icon gaming options.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553200" y="1752600"/>
                <a:ext cx="64431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70" name="TextBox 44"/>
            <p:cNvSpPr txBox="1">
              <a:spLocks noChangeArrowheads="1"/>
            </p:cNvSpPr>
            <p:nvPr/>
          </p:nvSpPr>
          <p:spPr bwMode="auto">
            <a:xfrm>
              <a:off x="6805910" y="3314873"/>
              <a:ext cx="60144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900">
                  <a:latin typeface="Segoe Semibold"/>
                </a:rPr>
                <a:t>GAMES</a:t>
              </a:r>
            </a:p>
          </p:txBody>
        </p:sp>
      </p:grpSp>
      <p:grpSp>
        <p:nvGrpSpPr>
          <p:cNvPr id="26643" name="Group 71"/>
          <p:cNvGrpSpPr>
            <a:grpSpLocks/>
          </p:cNvGrpSpPr>
          <p:nvPr/>
        </p:nvGrpSpPr>
        <p:grpSpPr bwMode="auto">
          <a:xfrm>
            <a:off x="2528888" y="3835400"/>
            <a:ext cx="1519237" cy="1392238"/>
            <a:chOff x="2614614" y="4071287"/>
            <a:chExt cx="1519236" cy="1391300"/>
          </a:xfrm>
        </p:grpSpPr>
        <p:pic>
          <p:nvPicPr>
            <p:cNvPr id="26667" name="Picture 8" descr="\\eventsql\dvd27\Clip_Installer\DVD_ART\Artwork_Imagery\Shapes and Graphics\Arrows - arrow\Straight - Vivid\Vivid green big arrow.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rot="-5400000">
              <a:off x="2678582" y="4007319"/>
              <a:ext cx="1391300" cy="151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TextBox 57"/>
            <p:cNvSpPr txBox="1"/>
            <p:nvPr/>
          </p:nvSpPr>
          <p:spPr>
            <a:xfrm>
              <a:off x="2790826" y="4458376"/>
              <a:ext cx="1165224" cy="575875"/>
            </a:xfrm>
            <a:prstGeom prst="rect">
              <a:avLst/>
            </a:prstGeom>
            <a:noFill/>
          </p:spPr>
          <p:txBody>
            <a:bodyPr wrap="none">
              <a:spAutoFit/>
            </a:bodyPr>
            <a:lstStyle/>
            <a:p>
              <a:pPr algn="ctr" fontAlgn="auto">
                <a:spcBef>
                  <a:spcPts val="0"/>
                </a:spcBef>
                <a:spcAft>
                  <a:spcPts val="0"/>
                </a:spcAft>
                <a:defRPr/>
              </a:pPr>
              <a:r>
                <a:rPr lang="en-US" sz="1050" b="1" dirty="0">
                  <a:latin typeface="+mn-lt"/>
                  <a:cs typeface="+mn-cs"/>
                </a:rPr>
                <a:t>CONTACT</a:t>
              </a:r>
            </a:p>
            <a:p>
              <a:pPr algn="ctr" fontAlgn="auto">
                <a:spcBef>
                  <a:spcPts val="0"/>
                </a:spcBef>
                <a:spcAft>
                  <a:spcPts val="0"/>
                </a:spcAft>
                <a:defRPr/>
              </a:pPr>
              <a:r>
                <a:rPr lang="en-US" sz="1050" b="1" dirty="0">
                  <a:latin typeface="+mn-lt"/>
                  <a:cs typeface="+mn-cs"/>
                </a:rPr>
                <a:t>MANAGEMENT</a:t>
              </a:r>
            </a:p>
            <a:p>
              <a:pPr algn="ctr" fontAlgn="auto">
                <a:spcBef>
                  <a:spcPts val="0"/>
                </a:spcBef>
                <a:spcAft>
                  <a:spcPts val="0"/>
                </a:spcAft>
                <a:defRPr/>
              </a:pPr>
              <a:r>
                <a:rPr lang="en-US" sz="1050" b="1" dirty="0">
                  <a:latin typeface="+mn-lt"/>
                  <a:cs typeface="+mn-cs"/>
                </a:rPr>
                <a:t>TOOLS</a:t>
              </a:r>
            </a:p>
          </p:txBody>
        </p:sp>
      </p:grpSp>
      <p:grpSp>
        <p:nvGrpSpPr>
          <p:cNvPr id="26644" name="Group 69"/>
          <p:cNvGrpSpPr>
            <a:grpSpLocks/>
          </p:cNvGrpSpPr>
          <p:nvPr/>
        </p:nvGrpSpPr>
        <p:grpSpPr bwMode="auto">
          <a:xfrm>
            <a:off x="5081588" y="3835400"/>
            <a:ext cx="1519237" cy="1392238"/>
            <a:chOff x="5091114" y="4071288"/>
            <a:chExt cx="1519236" cy="1391300"/>
          </a:xfrm>
        </p:grpSpPr>
        <p:pic>
          <p:nvPicPr>
            <p:cNvPr id="26665" name="Picture 8" descr="\\eventsql\dvd27\Clip_Installer\DVD_ART\Artwork_Imagery\Shapes and Graphics\Arrows - arrow\Straight - Vivid\Vivid green big arrow.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rot="-5400000">
              <a:off x="5155082" y="4007320"/>
              <a:ext cx="1391300" cy="151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Box 60"/>
            <p:cNvSpPr txBox="1"/>
            <p:nvPr/>
          </p:nvSpPr>
          <p:spPr>
            <a:xfrm>
              <a:off x="5429251" y="4458377"/>
              <a:ext cx="893762" cy="575875"/>
            </a:xfrm>
            <a:prstGeom prst="rect">
              <a:avLst/>
            </a:prstGeom>
            <a:noFill/>
          </p:spPr>
          <p:txBody>
            <a:bodyPr wrap="none">
              <a:spAutoFit/>
            </a:bodyPr>
            <a:lstStyle/>
            <a:p>
              <a:pPr algn="ctr" fontAlgn="auto">
                <a:spcBef>
                  <a:spcPts val="0"/>
                </a:spcBef>
                <a:spcAft>
                  <a:spcPts val="0"/>
                </a:spcAft>
                <a:defRPr/>
              </a:pPr>
              <a:r>
                <a:rPr lang="en-US" sz="1050" b="1" dirty="0">
                  <a:latin typeface="+mn-lt"/>
                  <a:cs typeface="+mn-cs"/>
                </a:rPr>
                <a:t>CONTENT</a:t>
              </a:r>
            </a:p>
            <a:p>
              <a:pPr algn="ctr" fontAlgn="auto">
                <a:spcBef>
                  <a:spcPts val="0"/>
                </a:spcBef>
                <a:spcAft>
                  <a:spcPts val="0"/>
                </a:spcAft>
                <a:defRPr/>
              </a:pPr>
              <a:r>
                <a:rPr lang="en-US" sz="1050" b="1" dirty="0">
                  <a:latin typeface="+mn-lt"/>
                  <a:cs typeface="+mn-cs"/>
                </a:rPr>
                <a:t>FILTERING</a:t>
              </a:r>
            </a:p>
            <a:p>
              <a:pPr algn="ctr" fontAlgn="auto">
                <a:spcBef>
                  <a:spcPts val="0"/>
                </a:spcBef>
                <a:spcAft>
                  <a:spcPts val="0"/>
                </a:spcAft>
                <a:defRPr/>
              </a:pPr>
              <a:r>
                <a:rPr lang="en-US" sz="1050" b="1" dirty="0">
                  <a:latin typeface="+mn-lt"/>
                  <a:cs typeface="+mn-cs"/>
                </a:rPr>
                <a:t>TOOLS</a:t>
              </a:r>
            </a:p>
          </p:txBody>
        </p:sp>
      </p:grpSp>
      <p:grpSp>
        <p:nvGrpSpPr>
          <p:cNvPr id="26645" name="Group 70"/>
          <p:cNvGrpSpPr>
            <a:grpSpLocks/>
          </p:cNvGrpSpPr>
          <p:nvPr/>
        </p:nvGrpSpPr>
        <p:grpSpPr bwMode="auto">
          <a:xfrm>
            <a:off x="3805238" y="4073525"/>
            <a:ext cx="1519237" cy="1392238"/>
            <a:chOff x="3852864" y="4309413"/>
            <a:chExt cx="1519236" cy="1391300"/>
          </a:xfrm>
        </p:grpSpPr>
        <p:pic>
          <p:nvPicPr>
            <p:cNvPr id="26663" name="Picture 8" descr="\\eventsql\dvd27\Clip_Installer\DVD_ART\Artwork_Imagery\Shapes and Graphics\Arrows - arrow\Straight - Vivid\Vivid green big arrow.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rot="-5400000">
              <a:off x="3916832" y="4245445"/>
              <a:ext cx="1391300" cy="151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TextBox 63"/>
            <p:cNvSpPr txBox="1"/>
            <p:nvPr/>
          </p:nvSpPr>
          <p:spPr>
            <a:xfrm>
              <a:off x="4200526" y="4658428"/>
              <a:ext cx="855662" cy="899507"/>
            </a:xfrm>
            <a:prstGeom prst="rect">
              <a:avLst/>
            </a:prstGeom>
            <a:noFill/>
          </p:spPr>
          <p:txBody>
            <a:bodyPr wrap="none">
              <a:spAutoFit/>
            </a:bodyPr>
            <a:lstStyle/>
            <a:p>
              <a:pPr algn="ctr" fontAlgn="auto">
                <a:spcBef>
                  <a:spcPts val="0"/>
                </a:spcBef>
                <a:spcAft>
                  <a:spcPts val="0"/>
                </a:spcAft>
                <a:defRPr/>
              </a:pPr>
              <a:r>
                <a:rPr lang="en-US" sz="1050" b="1" dirty="0">
                  <a:latin typeface="+mn-lt"/>
                  <a:cs typeface="+mn-cs"/>
                </a:rPr>
                <a:t>SYSTEM</a:t>
              </a:r>
            </a:p>
            <a:p>
              <a:pPr algn="ctr" fontAlgn="auto">
                <a:spcBef>
                  <a:spcPts val="0"/>
                </a:spcBef>
                <a:spcAft>
                  <a:spcPts val="0"/>
                </a:spcAft>
                <a:defRPr/>
              </a:pPr>
              <a:r>
                <a:rPr lang="en-US" sz="1050" b="1" dirty="0">
                  <a:latin typeface="+mn-lt"/>
                  <a:cs typeface="+mn-cs"/>
                </a:rPr>
                <a:t>TOOLS</a:t>
              </a:r>
            </a:p>
            <a:p>
              <a:pPr algn="ctr" fontAlgn="auto">
                <a:spcBef>
                  <a:spcPts val="0"/>
                </a:spcBef>
                <a:spcAft>
                  <a:spcPts val="0"/>
                </a:spcAft>
                <a:defRPr/>
              </a:pPr>
              <a:r>
                <a:rPr lang="en-US" sz="1050" b="1" i="1" dirty="0">
                  <a:latin typeface="+mn-lt"/>
                  <a:cs typeface="+mn-cs"/>
                </a:rPr>
                <a:t>Time,</a:t>
              </a:r>
            </a:p>
            <a:p>
              <a:pPr algn="ctr" fontAlgn="auto">
                <a:spcBef>
                  <a:spcPts val="0"/>
                </a:spcBef>
                <a:spcAft>
                  <a:spcPts val="0"/>
                </a:spcAft>
                <a:defRPr/>
              </a:pPr>
              <a:r>
                <a:rPr lang="en-US" sz="1050" b="1" i="1" dirty="0">
                  <a:latin typeface="+mn-lt"/>
                  <a:cs typeface="+mn-cs"/>
                </a:rPr>
                <a:t>Reporting,</a:t>
              </a:r>
            </a:p>
            <a:p>
              <a:pPr algn="ctr" fontAlgn="auto">
                <a:spcBef>
                  <a:spcPts val="0"/>
                </a:spcBef>
                <a:spcAft>
                  <a:spcPts val="0"/>
                </a:spcAft>
                <a:defRPr/>
              </a:pPr>
              <a:r>
                <a:rPr lang="en-US" sz="1050" b="1" i="1" dirty="0">
                  <a:latin typeface="+mn-lt"/>
                  <a:cs typeface="+mn-cs"/>
                </a:rPr>
                <a:t>etc.</a:t>
              </a:r>
            </a:p>
          </p:txBody>
        </p:sp>
      </p:grpSp>
      <p:sp>
        <p:nvSpPr>
          <p:cNvPr id="26646" name="TextBox 67"/>
          <p:cNvSpPr txBox="1">
            <a:spLocks noChangeArrowheads="1"/>
          </p:cNvSpPr>
          <p:nvPr/>
        </p:nvSpPr>
        <p:spPr bwMode="auto">
          <a:xfrm>
            <a:off x="2311400" y="5400675"/>
            <a:ext cx="30464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Blip>
                <a:blip r:embed="rId28"/>
              </a:buBlip>
            </a:pPr>
            <a:r>
              <a:rPr lang="en-US" sz="1100">
                <a:solidFill>
                  <a:srgbClr val="646464"/>
                </a:solidFill>
                <a:latin typeface="Segoe Semibold"/>
              </a:rPr>
              <a:t>Inappropriate Content </a:t>
            </a:r>
          </a:p>
          <a:p>
            <a:pPr eaLnBrk="1" hangingPunct="1">
              <a:buFontTx/>
              <a:buBlip>
                <a:blip r:embed="rId28"/>
              </a:buBlip>
            </a:pPr>
            <a:r>
              <a:rPr lang="en-US" sz="1100">
                <a:solidFill>
                  <a:srgbClr val="646464"/>
                </a:solidFill>
                <a:latin typeface="Segoe Semibold"/>
              </a:rPr>
              <a:t>Privacy &amp; Sharing of Personal Information</a:t>
            </a:r>
          </a:p>
          <a:p>
            <a:pPr eaLnBrk="1" hangingPunct="1">
              <a:buFontTx/>
              <a:buBlip>
                <a:blip r:embed="rId28"/>
              </a:buBlip>
            </a:pPr>
            <a:r>
              <a:rPr lang="en-US" sz="1100">
                <a:solidFill>
                  <a:srgbClr val="646464"/>
                </a:solidFill>
                <a:latin typeface="Segoe Semibold"/>
              </a:rPr>
              <a:t>Inappropriate Contact</a:t>
            </a:r>
          </a:p>
        </p:txBody>
      </p:sp>
      <p:grpSp>
        <p:nvGrpSpPr>
          <p:cNvPr id="26647" name="Group 68"/>
          <p:cNvGrpSpPr>
            <a:grpSpLocks/>
          </p:cNvGrpSpPr>
          <p:nvPr/>
        </p:nvGrpSpPr>
        <p:grpSpPr bwMode="auto">
          <a:xfrm>
            <a:off x="1725613" y="2508250"/>
            <a:ext cx="1619250" cy="1133475"/>
            <a:chOff x="1772869" y="2981325"/>
            <a:chExt cx="1619250" cy="1133475"/>
          </a:xfrm>
        </p:grpSpPr>
        <p:pic>
          <p:nvPicPr>
            <p:cNvPr id="26661" name="Picture 2" descr="\\eventsql\dvd27\Clip_Installer\DVD_ART\Artwork_Imagery\Shapes and Graphics\Arrows - arrow\Straight - Vivid\Vivid red big arrow.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772869" y="2981325"/>
              <a:ext cx="16192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62" name="TextBox 70"/>
            <p:cNvSpPr txBox="1">
              <a:spLocks noChangeArrowheads="1"/>
            </p:cNvSpPr>
            <p:nvPr/>
          </p:nvSpPr>
          <p:spPr bwMode="auto">
            <a:xfrm>
              <a:off x="1926610" y="3317230"/>
              <a:ext cx="12815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200" b="1">
                  <a:latin typeface="Segoe Semibold"/>
                </a:rPr>
                <a:t>UNKNOWN</a:t>
              </a:r>
            </a:p>
            <a:p>
              <a:pPr algn="ctr" eaLnBrk="1" hangingPunct="1"/>
              <a:r>
                <a:rPr lang="en-US" sz="1200" b="1">
                  <a:latin typeface="Segoe Semibold"/>
                </a:rPr>
                <a:t>PERSONS</a:t>
              </a:r>
            </a:p>
          </p:txBody>
        </p:sp>
      </p:grpSp>
      <p:grpSp>
        <p:nvGrpSpPr>
          <p:cNvPr id="26648" name="Group 71"/>
          <p:cNvGrpSpPr>
            <a:grpSpLocks/>
          </p:cNvGrpSpPr>
          <p:nvPr/>
        </p:nvGrpSpPr>
        <p:grpSpPr bwMode="auto">
          <a:xfrm>
            <a:off x="5697538" y="2508250"/>
            <a:ext cx="1619250" cy="1133475"/>
            <a:chOff x="5744794" y="2981325"/>
            <a:chExt cx="1619250" cy="1133475"/>
          </a:xfrm>
        </p:grpSpPr>
        <p:pic>
          <p:nvPicPr>
            <p:cNvPr id="26659" name="Picture 2" descr="\\eventsql\dvd27\Clip_Installer\DVD_ART\Artwork_Imagery\Shapes and Graphics\Arrows - arrow\Straight - Vivid\Vivid red big arrow.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flipH="1">
              <a:off x="5744794" y="2981325"/>
              <a:ext cx="16192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60" name="TextBox 73"/>
            <p:cNvSpPr txBox="1">
              <a:spLocks noChangeArrowheads="1"/>
            </p:cNvSpPr>
            <p:nvPr/>
          </p:nvSpPr>
          <p:spPr bwMode="auto">
            <a:xfrm flipH="1">
              <a:off x="5898534" y="3317230"/>
              <a:ext cx="13504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200" b="1">
                  <a:latin typeface="Segoe Semibold"/>
                </a:rPr>
                <a:t>UNWANTED</a:t>
              </a:r>
            </a:p>
            <a:p>
              <a:pPr algn="ctr" eaLnBrk="1" hangingPunct="1"/>
              <a:r>
                <a:rPr lang="en-US" sz="1200" b="1">
                  <a:latin typeface="Segoe Semibold"/>
                </a:rPr>
                <a:t>CONTENT</a:t>
              </a:r>
            </a:p>
          </p:txBody>
        </p:sp>
      </p:grpSp>
      <p:grpSp>
        <p:nvGrpSpPr>
          <p:cNvPr id="26649" name="Group 74"/>
          <p:cNvGrpSpPr>
            <a:grpSpLocks/>
          </p:cNvGrpSpPr>
          <p:nvPr/>
        </p:nvGrpSpPr>
        <p:grpSpPr bwMode="auto">
          <a:xfrm>
            <a:off x="1790700" y="3536950"/>
            <a:ext cx="976313" cy="547688"/>
            <a:chOff x="1838325" y="3800475"/>
            <a:chExt cx="976549" cy="547688"/>
          </a:xfrm>
        </p:grpSpPr>
        <p:pic>
          <p:nvPicPr>
            <p:cNvPr id="26657" name="Picture 19" descr="\\eventsql\dvd27\Clip_Installer\DVD_ART\Artwork_Imagery\Shapes and Graphics\circular shapes\Gel Style 3 Ovals\Gel - Gel3 ovals gold.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876426" y="3800475"/>
              <a:ext cx="919856"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8" name="TextBox 76"/>
            <p:cNvSpPr txBox="1">
              <a:spLocks noChangeArrowheads="1"/>
            </p:cNvSpPr>
            <p:nvPr/>
          </p:nvSpPr>
          <p:spPr bwMode="auto">
            <a:xfrm>
              <a:off x="1838325" y="3867150"/>
              <a:ext cx="976549" cy="3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ts val="1000"/>
                </a:lnSpc>
              </a:pPr>
              <a:r>
                <a:rPr lang="en-US" sz="800" b="1">
                  <a:latin typeface="Segoe Semibold"/>
                </a:rPr>
                <a:t>LAW</a:t>
              </a:r>
            </a:p>
            <a:p>
              <a:pPr algn="ctr" eaLnBrk="1" hangingPunct="1">
                <a:lnSpc>
                  <a:spcPts val="1000"/>
                </a:lnSpc>
              </a:pPr>
              <a:r>
                <a:rPr lang="en-US" sz="800" b="1">
                  <a:latin typeface="Segoe Semibold"/>
                </a:rPr>
                <a:t>ENFORCEMENT</a:t>
              </a:r>
            </a:p>
          </p:txBody>
        </p:sp>
      </p:grpSp>
      <p:grpSp>
        <p:nvGrpSpPr>
          <p:cNvPr id="26650" name="Group 77"/>
          <p:cNvGrpSpPr>
            <a:grpSpLocks/>
          </p:cNvGrpSpPr>
          <p:nvPr/>
        </p:nvGrpSpPr>
        <p:grpSpPr bwMode="auto">
          <a:xfrm>
            <a:off x="6191250" y="3536950"/>
            <a:ext cx="976313" cy="547688"/>
            <a:chOff x="1838325" y="3800475"/>
            <a:chExt cx="976549" cy="547688"/>
          </a:xfrm>
        </p:grpSpPr>
        <p:pic>
          <p:nvPicPr>
            <p:cNvPr id="26655" name="Picture 19" descr="\\eventsql\dvd27\Clip_Installer\DVD_ART\Artwork_Imagery\Shapes and Graphics\circular shapes\Gel Style 3 Ovals\Gel - Gel3 ovals gold.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876426" y="3800475"/>
              <a:ext cx="919856"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6" name="TextBox 79"/>
            <p:cNvSpPr txBox="1">
              <a:spLocks noChangeArrowheads="1"/>
            </p:cNvSpPr>
            <p:nvPr/>
          </p:nvSpPr>
          <p:spPr bwMode="auto">
            <a:xfrm>
              <a:off x="1838325" y="3867150"/>
              <a:ext cx="976549" cy="34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ts val="1000"/>
                </a:lnSpc>
              </a:pPr>
              <a:r>
                <a:rPr lang="en-US" sz="800" b="1">
                  <a:latin typeface="Segoe Semibold"/>
                </a:rPr>
                <a:t>LAW</a:t>
              </a:r>
            </a:p>
            <a:p>
              <a:pPr algn="ctr" eaLnBrk="1" hangingPunct="1">
                <a:lnSpc>
                  <a:spcPts val="1000"/>
                </a:lnSpc>
              </a:pPr>
              <a:r>
                <a:rPr lang="en-US" sz="800" b="1">
                  <a:latin typeface="Segoe Semibold"/>
                </a:rPr>
                <a:t>ENFORCEMENT</a:t>
              </a:r>
            </a:p>
          </p:txBody>
        </p:sp>
      </p:grpSp>
      <p:sp>
        <p:nvSpPr>
          <p:cNvPr id="79" name="TextBox 78"/>
          <p:cNvSpPr txBox="1"/>
          <p:nvPr/>
        </p:nvSpPr>
        <p:spPr>
          <a:xfrm>
            <a:off x="250825" y="1093788"/>
            <a:ext cx="1520825" cy="307975"/>
          </a:xfrm>
          <a:prstGeom prst="rect">
            <a:avLst/>
          </a:prstGeom>
          <a:noFill/>
        </p:spPr>
        <p:txBody>
          <a:bodyPr wrap="none">
            <a:spAutoFit/>
          </a:bodyPr>
          <a:lstStyle/>
          <a:p>
            <a:pPr algn="ctr" fontAlgn="auto">
              <a:spcBef>
                <a:spcPts val="0"/>
              </a:spcBef>
              <a:spcAft>
                <a:spcPts val="0"/>
              </a:spcAft>
              <a:defRPr/>
            </a:pPr>
            <a:r>
              <a:rPr lang="en-US" sz="1400" b="1" dirty="0">
                <a:effectLst>
                  <a:outerShdw blurRad="38100" dist="38100" dir="2700000" algn="tl">
                    <a:srgbClr val="000000">
                      <a:alpha val="43137"/>
                    </a:srgbClr>
                  </a:outerShdw>
                </a:effectLst>
                <a:latin typeface="+mn-lt"/>
                <a:cs typeface="+mn-cs"/>
              </a:rPr>
              <a:t>INTERACTIONS</a:t>
            </a:r>
          </a:p>
        </p:txBody>
      </p:sp>
      <p:sp>
        <p:nvSpPr>
          <p:cNvPr id="80" name="TextBox 79"/>
          <p:cNvSpPr txBox="1"/>
          <p:nvPr/>
        </p:nvSpPr>
        <p:spPr>
          <a:xfrm>
            <a:off x="7462838" y="1076325"/>
            <a:ext cx="1050925" cy="307975"/>
          </a:xfrm>
          <a:prstGeom prst="rect">
            <a:avLst/>
          </a:prstGeom>
          <a:noFill/>
        </p:spPr>
        <p:txBody>
          <a:bodyPr wrap="none">
            <a:spAutoFit/>
          </a:bodyPr>
          <a:lstStyle/>
          <a:p>
            <a:pPr algn="ctr" fontAlgn="auto">
              <a:spcBef>
                <a:spcPts val="0"/>
              </a:spcBef>
              <a:spcAft>
                <a:spcPts val="0"/>
              </a:spcAft>
              <a:defRPr/>
            </a:pPr>
            <a:r>
              <a:rPr lang="en-US" sz="1400" b="1" dirty="0">
                <a:latin typeface="+mn-lt"/>
                <a:cs typeface="+mn-cs"/>
              </a:rPr>
              <a:t>CONTENT</a:t>
            </a:r>
          </a:p>
        </p:txBody>
      </p:sp>
      <p:sp>
        <p:nvSpPr>
          <p:cNvPr id="81" name="TextBox 80"/>
          <p:cNvSpPr txBox="1"/>
          <p:nvPr/>
        </p:nvSpPr>
        <p:spPr>
          <a:xfrm>
            <a:off x="4064000" y="2822575"/>
            <a:ext cx="974725" cy="307975"/>
          </a:xfrm>
          <a:prstGeom prst="rect">
            <a:avLst/>
          </a:prstGeom>
          <a:noFill/>
        </p:spPr>
        <p:txBody>
          <a:bodyPr wrap="none">
            <a:spAutoFit/>
          </a:bodyPr>
          <a:lstStyle/>
          <a:p>
            <a:pPr algn="ctr" fontAlgn="auto">
              <a:spcBef>
                <a:spcPts val="0"/>
              </a:spcBef>
              <a:spcAft>
                <a:spcPts val="0"/>
              </a:spcAft>
              <a:defRPr/>
            </a:pPr>
            <a:r>
              <a:rPr lang="en-US" sz="1400" b="1" dirty="0">
                <a:effectLst>
                  <a:outerShdw blurRad="38100" dist="38100" dir="2700000" algn="tl">
                    <a:srgbClr val="000000">
                      <a:alpha val="43137"/>
                    </a:srgbClr>
                  </a:outerShdw>
                </a:effectLst>
                <a:latin typeface="+mn-lt"/>
                <a:cs typeface="+mn-cs"/>
              </a:rPr>
              <a:t>DEVICES</a:t>
            </a:r>
          </a:p>
        </p:txBody>
      </p:sp>
      <p:sp>
        <p:nvSpPr>
          <p:cNvPr id="26654" name="TextBox 67"/>
          <p:cNvSpPr txBox="1">
            <a:spLocks noChangeArrowheads="1"/>
          </p:cNvSpPr>
          <p:nvPr/>
        </p:nvSpPr>
        <p:spPr bwMode="auto">
          <a:xfrm>
            <a:off x="5380038" y="5400675"/>
            <a:ext cx="17875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Blip>
                <a:blip r:embed="rId28"/>
              </a:buBlip>
            </a:pPr>
            <a:r>
              <a:rPr lang="en-US" sz="1100">
                <a:solidFill>
                  <a:srgbClr val="646464"/>
                </a:solidFill>
                <a:latin typeface="Segoe Semibold"/>
              </a:rPr>
              <a:t>Spam and Phishing </a:t>
            </a:r>
          </a:p>
          <a:p>
            <a:pPr eaLnBrk="1" hangingPunct="1">
              <a:buFontTx/>
              <a:buBlip>
                <a:blip r:embed="rId28"/>
              </a:buBlip>
            </a:pPr>
            <a:r>
              <a:rPr lang="en-US" sz="1100">
                <a:solidFill>
                  <a:srgbClr val="646464"/>
                </a:solidFill>
                <a:latin typeface="Segoe Semibold"/>
              </a:rPr>
              <a:t>Cyberbullying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691"/>
            <a:ext cx="4443413" cy="980848"/>
          </a:xfrm>
        </p:spPr>
        <p:txBody>
          <a:bodyPr>
            <a:normAutofit fontScale="90000"/>
          </a:bodyPr>
          <a:lstStyle/>
          <a:p>
            <a:r>
              <a:rPr lang="en-US" dirty="0" smtClean="0"/>
              <a:t>So what’s the first step?</a:t>
            </a:r>
            <a:endParaRPr lang="en-US" dirty="0"/>
          </a:p>
        </p:txBody>
      </p:sp>
      <p:sp>
        <p:nvSpPr>
          <p:cNvPr id="4" name="Slide Number Placeholder 3"/>
          <p:cNvSpPr>
            <a:spLocks noGrp="1"/>
          </p:cNvSpPr>
          <p:nvPr>
            <p:ph type="sldNum" sz="quarter" idx="10"/>
          </p:nvPr>
        </p:nvSpPr>
        <p:spPr/>
        <p:txBody>
          <a:bodyPr/>
          <a:lstStyle/>
          <a:p>
            <a:pPr>
              <a:defRPr/>
            </a:pPr>
            <a:fld id="{D17BD7FA-350E-4504-960A-0EF7AE0C4DB5}" type="slidenum">
              <a:rPr lang="en-US" smtClean="0"/>
              <a:pPr>
                <a:defRPr/>
              </a:pPr>
              <a:t>27</a:t>
            </a:fld>
            <a:endParaRPr lang="en-US" dirty="0"/>
          </a:p>
        </p:txBody>
      </p:sp>
      <p:sp>
        <p:nvSpPr>
          <p:cNvPr id="8" name="Title 1"/>
          <p:cNvSpPr txBox="1">
            <a:spLocks/>
          </p:cNvSpPr>
          <p:nvPr/>
        </p:nvSpPr>
        <p:spPr bwMode="auto">
          <a:xfrm>
            <a:off x="4749989" y="106232"/>
            <a:ext cx="3943350" cy="98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lnSpcReduction="10000"/>
          </a:bodyPr>
          <a:lstStyle>
            <a:lvl1pPr algn="l" rtl="0" eaLnBrk="0" fontAlgn="base" hangingPunct="0">
              <a:spcBef>
                <a:spcPct val="0"/>
              </a:spcBef>
              <a:spcAft>
                <a:spcPct val="0"/>
              </a:spcAft>
              <a:defRPr lang="en-US" sz="3200" kern="1200">
                <a:solidFill>
                  <a:srgbClr val="00467F"/>
                </a:solidFill>
                <a:latin typeface="Segoe Semibold" pitchFamily="34" charset="0"/>
                <a:ea typeface="+mj-ea"/>
                <a:cs typeface="+mj-cs"/>
              </a:defRPr>
            </a:lvl1pPr>
            <a:lvl2pPr algn="l" rtl="0" eaLnBrk="0" fontAlgn="base" hangingPunct="0">
              <a:spcBef>
                <a:spcPct val="0"/>
              </a:spcBef>
              <a:spcAft>
                <a:spcPct val="0"/>
              </a:spcAft>
              <a:defRPr sz="3200">
                <a:solidFill>
                  <a:srgbClr val="00467F"/>
                </a:solidFill>
                <a:latin typeface="Segoe Semibold"/>
              </a:defRPr>
            </a:lvl2pPr>
            <a:lvl3pPr algn="l" rtl="0" eaLnBrk="0" fontAlgn="base" hangingPunct="0">
              <a:spcBef>
                <a:spcPct val="0"/>
              </a:spcBef>
              <a:spcAft>
                <a:spcPct val="0"/>
              </a:spcAft>
              <a:defRPr sz="3200">
                <a:solidFill>
                  <a:srgbClr val="00467F"/>
                </a:solidFill>
                <a:latin typeface="Segoe Semibold"/>
              </a:defRPr>
            </a:lvl3pPr>
            <a:lvl4pPr algn="l" rtl="0" eaLnBrk="0" fontAlgn="base" hangingPunct="0">
              <a:spcBef>
                <a:spcPct val="0"/>
              </a:spcBef>
              <a:spcAft>
                <a:spcPct val="0"/>
              </a:spcAft>
              <a:defRPr sz="3200">
                <a:solidFill>
                  <a:srgbClr val="00467F"/>
                </a:solidFill>
                <a:latin typeface="Segoe Semibold"/>
              </a:defRPr>
            </a:lvl4pPr>
            <a:lvl5pPr algn="l" rtl="0" eaLnBrk="0" fontAlgn="base" hangingPunct="0">
              <a:spcBef>
                <a:spcPct val="0"/>
              </a:spcBef>
              <a:spcAft>
                <a:spcPct val="0"/>
              </a:spcAft>
              <a:defRPr sz="3200">
                <a:solidFill>
                  <a:srgbClr val="00467F"/>
                </a:solidFill>
                <a:latin typeface="Segoe Semibold"/>
              </a:defRPr>
            </a:lvl5pPr>
            <a:lvl6pPr marL="457200" algn="l" rtl="0" fontAlgn="base">
              <a:spcBef>
                <a:spcPct val="0"/>
              </a:spcBef>
              <a:spcAft>
                <a:spcPct val="0"/>
              </a:spcAft>
              <a:defRPr sz="3200">
                <a:solidFill>
                  <a:srgbClr val="00467F"/>
                </a:solidFill>
                <a:latin typeface="Segoe Semibold"/>
              </a:defRPr>
            </a:lvl6pPr>
            <a:lvl7pPr marL="914400" algn="l" rtl="0" fontAlgn="base">
              <a:spcBef>
                <a:spcPct val="0"/>
              </a:spcBef>
              <a:spcAft>
                <a:spcPct val="0"/>
              </a:spcAft>
              <a:defRPr sz="3200">
                <a:solidFill>
                  <a:srgbClr val="00467F"/>
                </a:solidFill>
                <a:latin typeface="Segoe Semibold"/>
              </a:defRPr>
            </a:lvl7pPr>
            <a:lvl8pPr marL="1371600" algn="l" rtl="0" fontAlgn="base">
              <a:spcBef>
                <a:spcPct val="0"/>
              </a:spcBef>
              <a:spcAft>
                <a:spcPct val="0"/>
              </a:spcAft>
              <a:defRPr sz="3200">
                <a:solidFill>
                  <a:srgbClr val="00467F"/>
                </a:solidFill>
                <a:latin typeface="Segoe Semibold"/>
              </a:defRPr>
            </a:lvl8pPr>
            <a:lvl9pPr marL="1828800" algn="l" rtl="0" fontAlgn="base">
              <a:spcBef>
                <a:spcPct val="0"/>
              </a:spcBef>
              <a:spcAft>
                <a:spcPct val="0"/>
              </a:spcAft>
              <a:defRPr sz="3200">
                <a:solidFill>
                  <a:srgbClr val="00467F"/>
                </a:solidFill>
                <a:latin typeface="Segoe Semibold"/>
              </a:defRPr>
            </a:lvl9pPr>
          </a:lstStyle>
          <a:p>
            <a:r>
              <a:rPr lang="en-US" dirty="0" smtClean="0"/>
              <a:t>Awareness &amp; Communication</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962" y="1087080"/>
            <a:ext cx="7430017" cy="4933532"/>
          </a:xfrm>
          <a:prstGeom prst="rect">
            <a:avLst/>
          </a:prstGeom>
        </p:spPr>
      </p:pic>
    </p:spTree>
    <p:extLst>
      <p:ext uri="{BB962C8B-B14F-4D97-AF65-F5344CB8AC3E}">
        <p14:creationId xmlns:p14="http://schemas.microsoft.com/office/powerpoint/2010/main" val="21554743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Awareness &amp; Communication Tasks</a:t>
            </a:r>
            <a:endParaRPr lang="en-US" dirty="0"/>
          </a:p>
        </p:txBody>
      </p:sp>
      <p:sp>
        <p:nvSpPr>
          <p:cNvPr id="3" name="Content Placeholder 2"/>
          <p:cNvSpPr>
            <a:spLocks noGrp="1"/>
          </p:cNvSpPr>
          <p:nvPr>
            <p:ph idx="1"/>
          </p:nvPr>
        </p:nvSpPr>
        <p:spPr>
          <a:xfrm>
            <a:off x="257175" y="1014413"/>
            <a:ext cx="8643938" cy="5343525"/>
          </a:xfrm>
        </p:spPr>
        <p:txBody>
          <a:bodyPr/>
          <a:lstStyle/>
          <a:p>
            <a:r>
              <a:rPr lang="en-US" b="1" dirty="0" smtClean="0"/>
              <a:t>Establish Family Guidelines</a:t>
            </a:r>
          </a:p>
          <a:p>
            <a:pPr lvl="1"/>
            <a:r>
              <a:rPr lang="en-US" b="1" dirty="0" smtClean="0"/>
              <a:t>WHAT</a:t>
            </a:r>
            <a:r>
              <a:rPr lang="en-US" dirty="0" smtClean="0"/>
              <a:t> is acceptable content? </a:t>
            </a:r>
          </a:p>
          <a:p>
            <a:pPr lvl="2"/>
            <a:r>
              <a:rPr lang="en-US" dirty="0" smtClean="0"/>
              <a:t>Media, games, websites, chat/group chat apps, etc.</a:t>
            </a:r>
          </a:p>
          <a:p>
            <a:pPr lvl="2"/>
            <a:r>
              <a:rPr lang="en-US" dirty="0" smtClean="0"/>
              <a:t>General rating levels (G, PG, R)</a:t>
            </a:r>
          </a:p>
          <a:p>
            <a:pPr lvl="2"/>
            <a:r>
              <a:rPr lang="en-US" dirty="0" smtClean="0"/>
              <a:t>Content type: adult, violence, etc.</a:t>
            </a:r>
          </a:p>
          <a:p>
            <a:pPr lvl="1"/>
            <a:r>
              <a:rPr lang="en-US" b="1" dirty="0" smtClean="0"/>
              <a:t>WHEN</a:t>
            </a:r>
            <a:r>
              <a:rPr lang="en-US" dirty="0" smtClean="0"/>
              <a:t> are acceptable times of use? </a:t>
            </a:r>
          </a:p>
          <a:p>
            <a:pPr lvl="2"/>
            <a:r>
              <a:rPr lang="en-US" dirty="0" smtClean="0"/>
              <a:t>Schedule of allowable use</a:t>
            </a:r>
          </a:p>
          <a:p>
            <a:pPr lvl="3"/>
            <a:r>
              <a:rPr lang="en-US" dirty="0" smtClean="0"/>
              <a:t>After school, before bedtime, etc.</a:t>
            </a:r>
          </a:p>
          <a:p>
            <a:pPr lvl="3"/>
            <a:r>
              <a:rPr lang="en-US" dirty="0" smtClean="0"/>
              <a:t>Family time, dinner, etc.</a:t>
            </a:r>
          </a:p>
          <a:p>
            <a:pPr lvl="1"/>
            <a:r>
              <a:rPr lang="en-US" b="1" dirty="0" smtClean="0"/>
              <a:t>WHERE</a:t>
            </a:r>
            <a:r>
              <a:rPr lang="en-US" dirty="0" smtClean="0"/>
              <a:t> can this take place? </a:t>
            </a:r>
          </a:p>
          <a:p>
            <a:pPr lvl="2"/>
            <a:r>
              <a:rPr lang="en-US" dirty="0" smtClean="0"/>
              <a:t>Inside Home (Rooms at home)</a:t>
            </a:r>
          </a:p>
          <a:p>
            <a:pPr lvl="2"/>
            <a:r>
              <a:rPr lang="en-US" dirty="0" smtClean="0"/>
              <a:t>Outside of home (Friend’s house, school, car, restaurants, bus, etc.)</a:t>
            </a:r>
          </a:p>
          <a:p>
            <a:pPr lvl="1"/>
            <a:r>
              <a:rPr lang="en-US" b="1" dirty="0" smtClean="0"/>
              <a:t>WHY</a:t>
            </a:r>
            <a:r>
              <a:rPr lang="en-US" dirty="0" smtClean="0"/>
              <a:t> is this important? </a:t>
            </a:r>
          </a:p>
          <a:p>
            <a:pPr lvl="2"/>
            <a:r>
              <a:rPr lang="en-US" dirty="0" smtClean="0"/>
              <a:t>Help the family to understand why this is important to both you and to them.  </a:t>
            </a:r>
          </a:p>
          <a:p>
            <a:pPr lvl="2"/>
            <a:r>
              <a:rPr lang="en-US" dirty="0" smtClean="0"/>
              <a:t>Make it personal. </a:t>
            </a:r>
          </a:p>
          <a:p>
            <a:pPr lvl="2"/>
            <a:r>
              <a:rPr lang="en-US" dirty="0" smtClean="0"/>
              <a:t>What are short and long term consequences of noncompliance? </a:t>
            </a:r>
          </a:p>
          <a:p>
            <a:pPr lvl="1"/>
            <a:r>
              <a:rPr lang="en-US" b="1" dirty="0" smtClean="0"/>
              <a:t>WHO</a:t>
            </a:r>
            <a:r>
              <a:rPr lang="en-US" dirty="0" smtClean="0"/>
              <a:t> owns the devices/content?</a:t>
            </a:r>
          </a:p>
        </p:txBody>
      </p:sp>
      <p:sp>
        <p:nvSpPr>
          <p:cNvPr id="4" name="Slide Number Placeholder 3"/>
          <p:cNvSpPr>
            <a:spLocks noGrp="1"/>
          </p:cNvSpPr>
          <p:nvPr>
            <p:ph type="sldNum" sz="quarter" idx="10"/>
          </p:nvPr>
        </p:nvSpPr>
        <p:spPr/>
        <p:txBody>
          <a:bodyPr/>
          <a:lstStyle/>
          <a:p>
            <a:pPr>
              <a:defRPr/>
            </a:pPr>
            <a:fld id="{D17BD7FA-350E-4504-960A-0EF7AE0C4DB5}" type="slidenum">
              <a:rPr lang="en-US" smtClean="0"/>
              <a:pPr>
                <a:defRPr/>
              </a:pPr>
              <a:t>28</a:t>
            </a:fld>
            <a:endParaRPr lang="en-US" dirty="0"/>
          </a:p>
        </p:txBody>
      </p:sp>
    </p:spTree>
    <p:extLst>
      <p:ext uri="{BB962C8B-B14F-4D97-AF65-F5344CB8AC3E}">
        <p14:creationId xmlns:p14="http://schemas.microsoft.com/office/powerpoint/2010/main" val="703853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1000"/>
                                        <p:tgtEl>
                                          <p:spTgt spid="3">
                                            <p:txEl>
                                              <p:pRg st="9" end="9"/>
                                            </p:txEl>
                                          </p:spTgt>
                                        </p:tgtEl>
                                      </p:cBhvr>
                                    </p:animEffect>
                                    <p:anim calcmode="lin" valueType="num">
                                      <p:cBhvr>
                                        <p:cTn id="5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
                                            <p:txEl>
                                              <p:pRg st="10" end="10"/>
                                            </p:txEl>
                                          </p:spTgt>
                                        </p:tgtEl>
                                        <p:attrNameLst>
                                          <p:attrName>style.visibility</p:attrName>
                                        </p:attrNameLst>
                                      </p:cBhvr>
                                      <p:to>
                                        <p:strVal val="visible"/>
                                      </p:to>
                                    </p:set>
                                    <p:animEffect transition="in" filter="fade">
                                      <p:cBhvr>
                                        <p:cTn id="56" dur="1000"/>
                                        <p:tgtEl>
                                          <p:spTgt spid="3">
                                            <p:txEl>
                                              <p:pRg st="10" end="10"/>
                                            </p:txEl>
                                          </p:spTgt>
                                        </p:tgtEl>
                                      </p:cBhvr>
                                    </p:animEffect>
                                    <p:anim calcmode="lin" valueType="num">
                                      <p:cBhvr>
                                        <p:cTn id="5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Effect transition="in" filter="fade">
                                      <p:cBhvr>
                                        <p:cTn id="61" dur="1000"/>
                                        <p:tgtEl>
                                          <p:spTgt spid="3">
                                            <p:txEl>
                                              <p:pRg st="11" end="11"/>
                                            </p:txEl>
                                          </p:spTgt>
                                        </p:tgtEl>
                                      </p:cBhvr>
                                    </p:animEffect>
                                    <p:anim calcmode="lin" valueType="num">
                                      <p:cBhvr>
                                        <p:cTn id="6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3">
                                            <p:txEl>
                                              <p:pRg st="12" end="12"/>
                                            </p:txEl>
                                          </p:spTgt>
                                        </p:tgtEl>
                                        <p:attrNameLst>
                                          <p:attrName>style.visibility</p:attrName>
                                        </p:attrNameLst>
                                      </p:cBhvr>
                                      <p:to>
                                        <p:strVal val="visible"/>
                                      </p:to>
                                    </p:set>
                                    <p:animEffect transition="in" filter="fade">
                                      <p:cBhvr>
                                        <p:cTn id="68" dur="1000"/>
                                        <p:tgtEl>
                                          <p:spTgt spid="3">
                                            <p:txEl>
                                              <p:pRg st="12" end="12"/>
                                            </p:txEl>
                                          </p:spTgt>
                                        </p:tgtEl>
                                      </p:cBhvr>
                                    </p:animEffect>
                                    <p:anim calcmode="lin" valueType="num">
                                      <p:cBhvr>
                                        <p:cTn id="69"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3">
                                            <p:txEl>
                                              <p:pRg st="13" end="13"/>
                                            </p:txEl>
                                          </p:spTgt>
                                        </p:tgtEl>
                                        <p:attrNameLst>
                                          <p:attrName>style.visibility</p:attrName>
                                        </p:attrNameLst>
                                      </p:cBhvr>
                                      <p:to>
                                        <p:strVal val="visible"/>
                                      </p:to>
                                    </p:set>
                                    <p:animEffect transition="in" filter="fade">
                                      <p:cBhvr>
                                        <p:cTn id="73" dur="1000"/>
                                        <p:tgtEl>
                                          <p:spTgt spid="3">
                                            <p:txEl>
                                              <p:pRg st="13" end="13"/>
                                            </p:txEl>
                                          </p:spTgt>
                                        </p:tgtEl>
                                      </p:cBhvr>
                                    </p:animEffect>
                                    <p:anim calcmode="lin" valueType="num">
                                      <p:cBhvr>
                                        <p:cTn id="74"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5"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3">
                                            <p:txEl>
                                              <p:pRg st="14" end="14"/>
                                            </p:txEl>
                                          </p:spTgt>
                                        </p:tgtEl>
                                        <p:attrNameLst>
                                          <p:attrName>style.visibility</p:attrName>
                                        </p:attrNameLst>
                                      </p:cBhvr>
                                      <p:to>
                                        <p:strVal val="visible"/>
                                      </p:to>
                                    </p:set>
                                    <p:animEffect transition="in" filter="fade">
                                      <p:cBhvr>
                                        <p:cTn id="78" dur="1000"/>
                                        <p:tgtEl>
                                          <p:spTgt spid="3">
                                            <p:txEl>
                                              <p:pRg st="14" end="14"/>
                                            </p:txEl>
                                          </p:spTgt>
                                        </p:tgtEl>
                                      </p:cBhvr>
                                    </p:animEffect>
                                    <p:anim calcmode="lin" valueType="num">
                                      <p:cBhvr>
                                        <p:cTn id="79"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80"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3">
                                            <p:txEl>
                                              <p:pRg st="15" end="15"/>
                                            </p:txEl>
                                          </p:spTgt>
                                        </p:tgtEl>
                                        <p:attrNameLst>
                                          <p:attrName>style.visibility</p:attrName>
                                        </p:attrNameLst>
                                      </p:cBhvr>
                                      <p:to>
                                        <p:strVal val="visible"/>
                                      </p:to>
                                    </p:set>
                                    <p:animEffect transition="in" filter="fade">
                                      <p:cBhvr>
                                        <p:cTn id="83" dur="1000"/>
                                        <p:tgtEl>
                                          <p:spTgt spid="3">
                                            <p:txEl>
                                              <p:pRg st="15" end="15"/>
                                            </p:txEl>
                                          </p:spTgt>
                                        </p:tgtEl>
                                      </p:cBhvr>
                                    </p:animEffect>
                                    <p:anim calcmode="lin" valueType="num">
                                      <p:cBhvr>
                                        <p:cTn id="84"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85"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3">
                                            <p:txEl>
                                              <p:pRg st="16" end="16"/>
                                            </p:txEl>
                                          </p:spTgt>
                                        </p:tgtEl>
                                        <p:attrNameLst>
                                          <p:attrName>style.visibility</p:attrName>
                                        </p:attrNameLst>
                                      </p:cBhvr>
                                      <p:to>
                                        <p:strVal val="visible"/>
                                      </p:to>
                                    </p:set>
                                    <p:animEffect transition="in" filter="fade">
                                      <p:cBhvr>
                                        <p:cTn id="90" dur="1000"/>
                                        <p:tgtEl>
                                          <p:spTgt spid="3">
                                            <p:txEl>
                                              <p:pRg st="16" end="16"/>
                                            </p:txEl>
                                          </p:spTgt>
                                        </p:tgtEl>
                                      </p:cBhvr>
                                    </p:animEffect>
                                    <p:anim calcmode="lin" valueType="num">
                                      <p:cBhvr>
                                        <p:cTn id="91"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92"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Awareness &amp; Communication Tasks</a:t>
            </a:r>
            <a:endParaRPr lang="en-US" dirty="0"/>
          </a:p>
        </p:txBody>
      </p:sp>
      <p:sp>
        <p:nvSpPr>
          <p:cNvPr id="3" name="Content Placeholder 2"/>
          <p:cNvSpPr>
            <a:spLocks noGrp="1"/>
          </p:cNvSpPr>
          <p:nvPr>
            <p:ph idx="1"/>
          </p:nvPr>
        </p:nvSpPr>
        <p:spPr>
          <a:xfrm>
            <a:off x="257175" y="1014413"/>
            <a:ext cx="8643938" cy="5343525"/>
          </a:xfrm>
        </p:spPr>
        <p:txBody>
          <a:bodyPr/>
          <a:lstStyle/>
          <a:p>
            <a:pPr lvl="1"/>
            <a:r>
              <a:rPr lang="en-US" b="1" dirty="0" smtClean="0"/>
              <a:t>HOW</a:t>
            </a:r>
            <a:r>
              <a:rPr lang="en-US" dirty="0" smtClean="0"/>
              <a:t> do I ensure a basic level of safety?</a:t>
            </a:r>
          </a:p>
          <a:p>
            <a:pPr lvl="2"/>
            <a:r>
              <a:rPr lang="en-US" dirty="0" smtClean="0"/>
              <a:t>Minimize mistaken access to inappropriate content</a:t>
            </a:r>
          </a:p>
          <a:p>
            <a:pPr lvl="3"/>
            <a:r>
              <a:rPr lang="en-US" dirty="0" smtClean="0"/>
              <a:t>Use parental controls on phones/devices/</a:t>
            </a:r>
            <a:r>
              <a:rPr lang="en-US" dirty="0" err="1" smtClean="0"/>
              <a:t>tv</a:t>
            </a:r>
            <a:r>
              <a:rPr lang="en-US" dirty="0" smtClean="0"/>
              <a:t>/</a:t>
            </a:r>
            <a:r>
              <a:rPr lang="en-US" dirty="0" err="1" smtClean="0"/>
              <a:t>etc</a:t>
            </a:r>
            <a:endParaRPr lang="en-US" dirty="0" smtClean="0"/>
          </a:p>
          <a:p>
            <a:pPr lvl="3"/>
            <a:r>
              <a:rPr lang="en-US" dirty="0" smtClean="0"/>
              <a:t>Secure </a:t>
            </a:r>
            <a:r>
              <a:rPr lang="en-US" dirty="0" err="1" smtClean="0"/>
              <a:t>Wifi</a:t>
            </a:r>
            <a:r>
              <a:rPr lang="en-US" dirty="0" smtClean="0"/>
              <a:t> &amp; DNS Proxy (</a:t>
            </a:r>
            <a:r>
              <a:rPr lang="en-US" dirty="0" smtClean="0">
                <a:hlinkClick r:id="rId3"/>
              </a:rPr>
              <a:t>www.opendns.com</a:t>
            </a:r>
            <a:r>
              <a:rPr lang="en-US" dirty="0" smtClean="0"/>
              <a:t>)</a:t>
            </a:r>
          </a:p>
          <a:p>
            <a:pPr lvl="3"/>
            <a:r>
              <a:rPr lang="en-US" dirty="0" smtClean="0"/>
              <a:t>Use family settings software (</a:t>
            </a:r>
            <a:r>
              <a:rPr lang="en-US" dirty="0" smtClean="0">
                <a:hlinkClick r:id="rId4"/>
              </a:rPr>
              <a:t>www.microsoft.com/security/family-safety</a:t>
            </a:r>
            <a:r>
              <a:rPr lang="en-US" dirty="0" smtClean="0"/>
              <a:t>)</a:t>
            </a:r>
          </a:p>
          <a:p>
            <a:pPr lvl="3"/>
            <a:r>
              <a:rPr lang="en-US" dirty="0" smtClean="0"/>
              <a:t>Set </a:t>
            </a:r>
            <a:r>
              <a:rPr lang="en-US" dirty="0" err="1" smtClean="0"/>
              <a:t>SafeSearch</a:t>
            </a:r>
            <a:r>
              <a:rPr lang="en-US" smtClean="0"/>
              <a:t> settings </a:t>
            </a:r>
          </a:p>
          <a:p>
            <a:pPr lvl="3"/>
            <a:r>
              <a:rPr lang="en-US" smtClean="0"/>
              <a:t>Don’t </a:t>
            </a:r>
            <a:r>
              <a:rPr lang="en-US" dirty="0" smtClean="0"/>
              <a:t>give everyone Admin rights</a:t>
            </a:r>
          </a:p>
          <a:p>
            <a:pPr lvl="3"/>
            <a:r>
              <a:rPr lang="en-US" dirty="0" smtClean="0"/>
              <a:t>Stick to well known sites/games/brands</a:t>
            </a:r>
          </a:p>
          <a:p>
            <a:pPr lvl="2"/>
            <a:r>
              <a:rPr lang="en-US" dirty="0" smtClean="0"/>
              <a:t>Use strong passwords</a:t>
            </a:r>
          </a:p>
          <a:p>
            <a:pPr lvl="2"/>
            <a:r>
              <a:rPr lang="en-US" dirty="0" smtClean="0"/>
              <a:t>Keep everything up to date (</a:t>
            </a:r>
            <a:r>
              <a:rPr lang="en-US" dirty="0" smtClean="0">
                <a:hlinkClick r:id="rId5"/>
              </a:rPr>
              <a:t>OS</a:t>
            </a:r>
            <a:r>
              <a:rPr lang="en-US" dirty="0" smtClean="0"/>
              <a:t>, </a:t>
            </a:r>
            <a:r>
              <a:rPr lang="en-US" dirty="0" smtClean="0">
                <a:hlinkClick r:id="rId6"/>
              </a:rPr>
              <a:t>Browsers</a:t>
            </a:r>
            <a:r>
              <a:rPr lang="en-US" dirty="0" smtClean="0"/>
              <a:t>, </a:t>
            </a:r>
            <a:r>
              <a:rPr lang="en-US" dirty="0" smtClean="0">
                <a:hlinkClick r:id="rId7"/>
              </a:rPr>
              <a:t>AV software </a:t>
            </a:r>
            <a:r>
              <a:rPr lang="en-US" dirty="0" smtClean="0"/>
              <a:t>etc.)</a:t>
            </a:r>
            <a:endParaRPr lang="en-US" dirty="0"/>
          </a:p>
          <a:p>
            <a:r>
              <a:rPr lang="en-US" dirty="0" smtClean="0"/>
              <a:t>Establish </a:t>
            </a:r>
            <a:r>
              <a:rPr lang="en-US" dirty="0"/>
              <a:t>Acceptable Online Behavior</a:t>
            </a:r>
          </a:p>
          <a:p>
            <a:pPr lvl="1"/>
            <a:r>
              <a:rPr lang="en-US" dirty="0"/>
              <a:t>Keep private information private. </a:t>
            </a:r>
            <a:endParaRPr lang="en-US" dirty="0" smtClean="0"/>
          </a:p>
          <a:p>
            <a:pPr lvl="2"/>
            <a:r>
              <a:rPr lang="en-US" dirty="0" smtClean="0"/>
              <a:t>What </a:t>
            </a:r>
            <a:r>
              <a:rPr lang="en-US" dirty="0"/>
              <a:t>is private is a great conversation with your </a:t>
            </a:r>
            <a:r>
              <a:rPr lang="en-US" dirty="0" smtClean="0"/>
              <a:t>kids</a:t>
            </a:r>
            <a:endParaRPr lang="en-US" dirty="0"/>
          </a:p>
          <a:p>
            <a:pPr lvl="2"/>
            <a:r>
              <a:rPr lang="en-US" dirty="0"/>
              <a:t>Treat online interactions with the same respect you treat physical interactions. (Do you know this person? Are you posting a sign in your front yard? Some things should never be shared - like your </a:t>
            </a:r>
            <a:r>
              <a:rPr lang="en-US" dirty="0" smtClean="0"/>
              <a:t>password.)</a:t>
            </a:r>
          </a:p>
          <a:p>
            <a:pPr lvl="2"/>
            <a:endParaRPr lang="en-US" dirty="0"/>
          </a:p>
          <a:p>
            <a:pPr lvl="2"/>
            <a:r>
              <a:rPr lang="en-US" dirty="0"/>
              <a:t>Video “</a:t>
            </a:r>
            <a:r>
              <a:rPr lang="en-US" dirty="0">
                <a:hlinkClick r:id="rId8"/>
              </a:rPr>
              <a:t>Broken Promises</a:t>
            </a:r>
            <a:r>
              <a:rPr lang="en-US" dirty="0"/>
              <a:t>”</a:t>
            </a:r>
          </a:p>
          <a:p>
            <a:pPr lvl="2"/>
            <a:endParaRPr lang="en-US" dirty="0" smtClean="0"/>
          </a:p>
        </p:txBody>
      </p:sp>
      <p:sp>
        <p:nvSpPr>
          <p:cNvPr id="4" name="Slide Number Placeholder 3"/>
          <p:cNvSpPr>
            <a:spLocks noGrp="1"/>
          </p:cNvSpPr>
          <p:nvPr>
            <p:ph type="sldNum" sz="quarter" idx="10"/>
          </p:nvPr>
        </p:nvSpPr>
        <p:spPr/>
        <p:txBody>
          <a:bodyPr/>
          <a:lstStyle/>
          <a:p>
            <a:pPr>
              <a:defRPr/>
            </a:pPr>
            <a:fld id="{D17BD7FA-350E-4504-960A-0EF7AE0C4DB5}" type="slidenum">
              <a:rPr lang="en-US" smtClean="0"/>
              <a:pPr>
                <a:defRPr/>
              </a:pPr>
              <a:t>29</a:t>
            </a:fld>
            <a:endParaRPr lang="en-US" dirty="0"/>
          </a:p>
        </p:txBody>
      </p:sp>
    </p:spTree>
    <p:extLst>
      <p:ext uri="{BB962C8B-B14F-4D97-AF65-F5344CB8AC3E}">
        <p14:creationId xmlns:p14="http://schemas.microsoft.com/office/powerpoint/2010/main" val="250780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anim calcmode="lin" valueType="num">
                                      <p:cBhvr>
                                        <p:cTn id="5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Effect transition="in" filter="fade">
                                      <p:cBhvr>
                                        <p:cTn id="59" dur="1000"/>
                                        <p:tgtEl>
                                          <p:spTgt spid="3">
                                            <p:txEl>
                                              <p:pRg st="10" end="10"/>
                                            </p:txEl>
                                          </p:spTgt>
                                        </p:tgtEl>
                                      </p:cBhvr>
                                    </p:animEffect>
                                    <p:anim calcmode="lin" valueType="num">
                                      <p:cBhvr>
                                        <p:cTn id="6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3">
                                            <p:txEl>
                                              <p:pRg st="11" end="11"/>
                                            </p:txEl>
                                          </p:spTgt>
                                        </p:tgtEl>
                                        <p:attrNameLst>
                                          <p:attrName>style.visibility</p:attrName>
                                        </p:attrNameLst>
                                      </p:cBhvr>
                                      <p:to>
                                        <p:strVal val="visible"/>
                                      </p:to>
                                    </p:set>
                                    <p:animEffect transition="in" filter="fade">
                                      <p:cBhvr>
                                        <p:cTn id="64" dur="1000"/>
                                        <p:tgtEl>
                                          <p:spTgt spid="3">
                                            <p:txEl>
                                              <p:pRg st="11" end="11"/>
                                            </p:txEl>
                                          </p:spTgt>
                                        </p:tgtEl>
                                      </p:cBhvr>
                                    </p:animEffect>
                                    <p:anim calcmode="lin" valueType="num">
                                      <p:cBhvr>
                                        <p:cTn id="6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3">
                                            <p:txEl>
                                              <p:pRg st="12" end="12"/>
                                            </p:txEl>
                                          </p:spTgt>
                                        </p:tgtEl>
                                        <p:attrNameLst>
                                          <p:attrName>style.visibility</p:attrName>
                                        </p:attrNameLst>
                                      </p:cBhvr>
                                      <p:to>
                                        <p:strVal val="visible"/>
                                      </p:to>
                                    </p:set>
                                    <p:animEffect transition="in" filter="fade">
                                      <p:cBhvr>
                                        <p:cTn id="69" dur="1000"/>
                                        <p:tgtEl>
                                          <p:spTgt spid="3">
                                            <p:txEl>
                                              <p:pRg st="12" end="12"/>
                                            </p:txEl>
                                          </p:spTgt>
                                        </p:tgtEl>
                                      </p:cBhvr>
                                    </p:animEffect>
                                    <p:anim calcmode="lin" valueType="num">
                                      <p:cBhvr>
                                        <p:cTn id="70"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3">
                                            <p:txEl>
                                              <p:pRg st="13" end="13"/>
                                            </p:txEl>
                                          </p:spTgt>
                                        </p:tgtEl>
                                        <p:attrNameLst>
                                          <p:attrName>style.visibility</p:attrName>
                                        </p:attrNameLst>
                                      </p:cBhvr>
                                      <p:to>
                                        <p:strVal val="visible"/>
                                      </p:to>
                                    </p:set>
                                    <p:animEffect transition="in" filter="fade">
                                      <p:cBhvr>
                                        <p:cTn id="74" dur="1000"/>
                                        <p:tgtEl>
                                          <p:spTgt spid="3">
                                            <p:txEl>
                                              <p:pRg st="13" end="13"/>
                                            </p:txEl>
                                          </p:spTgt>
                                        </p:tgtEl>
                                      </p:cBhvr>
                                    </p:animEffect>
                                    <p:anim calcmode="lin" valueType="num">
                                      <p:cBhvr>
                                        <p:cTn id="75"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6"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3">
                                            <p:txEl>
                                              <p:pRg st="15" end="15"/>
                                            </p:txEl>
                                          </p:spTgt>
                                        </p:tgtEl>
                                        <p:attrNameLst>
                                          <p:attrName>style.visibility</p:attrName>
                                        </p:attrNameLst>
                                      </p:cBhvr>
                                      <p:to>
                                        <p:strVal val="visible"/>
                                      </p:to>
                                    </p:set>
                                    <p:animEffect transition="in" filter="fade">
                                      <p:cBhvr>
                                        <p:cTn id="81" dur="1000"/>
                                        <p:tgtEl>
                                          <p:spTgt spid="3">
                                            <p:txEl>
                                              <p:pRg st="15" end="15"/>
                                            </p:txEl>
                                          </p:spTgt>
                                        </p:tgtEl>
                                      </p:cBhvr>
                                    </p:animEffect>
                                    <p:anim calcmode="lin" valueType="num">
                                      <p:cBhvr>
                                        <p:cTn id="82"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83"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My thoughts on Tech</a:t>
            </a:r>
            <a:endParaRPr lang="en-US" dirty="0"/>
          </a:p>
        </p:txBody>
      </p:sp>
      <p:sp>
        <p:nvSpPr>
          <p:cNvPr id="4" name="Slide Number Placeholder 3"/>
          <p:cNvSpPr>
            <a:spLocks noGrp="1"/>
          </p:cNvSpPr>
          <p:nvPr>
            <p:ph type="sldNum" sz="quarter" idx="10"/>
          </p:nvPr>
        </p:nvSpPr>
        <p:spPr/>
        <p:txBody>
          <a:bodyPr/>
          <a:lstStyle/>
          <a:p>
            <a:pPr>
              <a:defRPr/>
            </a:pPr>
            <a:fld id="{D17BD7FA-350E-4504-960A-0EF7AE0C4DB5}" type="slidenum">
              <a:rPr lang="en-US" smtClean="0"/>
              <a:pPr>
                <a:defRPr/>
              </a:pPr>
              <a:t>3</a:t>
            </a:fld>
            <a:endParaRPr lang="en-US"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876300"/>
            <a:ext cx="5334000" cy="5505450"/>
          </a:xfrm>
          <a:prstGeom prst="rect">
            <a:avLst/>
          </a:prstGeom>
        </p:spPr>
      </p:pic>
    </p:spTree>
    <p:extLst>
      <p:ext uri="{BB962C8B-B14F-4D97-AF65-F5344CB8AC3E}">
        <p14:creationId xmlns:p14="http://schemas.microsoft.com/office/powerpoint/2010/main" val="420002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AD336466-FE30-4EB8-AEC1-48BA9F6E8635}" type="slidenum">
              <a:rPr lang="en-US" smtClean="0"/>
              <a:pPr>
                <a:defRPr/>
              </a:pPr>
              <a:t>30</a:t>
            </a:fld>
            <a:endParaRPr lang="en-US"/>
          </a:p>
        </p:txBody>
      </p:sp>
      <p:graphicFrame>
        <p:nvGraphicFramePr>
          <p:cNvPr id="8194" name="Object 4"/>
          <p:cNvGraphicFramePr>
            <a:graphicFrameLocks noChangeAspect="1"/>
          </p:cNvGraphicFramePr>
          <p:nvPr/>
        </p:nvGraphicFramePr>
        <p:xfrm>
          <a:off x="601663" y="327025"/>
          <a:ext cx="8255000" cy="5943600"/>
        </p:xfrm>
        <a:graphic>
          <a:graphicData uri="http://schemas.openxmlformats.org/presentationml/2006/ole">
            <mc:AlternateContent xmlns:mc="http://schemas.openxmlformats.org/markup-compatibility/2006">
              <mc:Choice xmlns:v="urn:schemas-microsoft-com:vml" Requires="v">
                <p:oleObj spid="_x0000_s8228" name="Document" r:id="rId4" imgW="7318248" imgH="5263345" progId="Word.Document.12">
                  <p:embed/>
                </p:oleObj>
              </mc:Choice>
              <mc:Fallback>
                <p:oleObj name="Document" r:id="rId4" imgW="7318248" imgH="5263345"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663" y="327025"/>
                        <a:ext cx="82550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197" name="Picture 3" descr="\\PewResearch.net\Shared\Internet\Logo Files\New Internet Logo 2009\Files\JPGs\PMS-RGB\PewInternet_Logo-1c_s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5867400"/>
            <a:ext cx="2209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88522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4913" y="571500"/>
            <a:ext cx="8229600" cy="5259388"/>
          </a:xfrm>
        </p:spPr>
        <p:txBody>
          <a:bodyPr rtlCol="0">
            <a:normAutofit/>
          </a:bodyPr>
          <a:lstStyle/>
          <a:p>
            <a:pPr eaLnBrk="1" fontAlgn="auto" hangingPunct="1">
              <a:spcAft>
                <a:spcPts val="0"/>
              </a:spcAft>
              <a:buFont typeface="Lucida Sans Unicode" pitchFamily="34" charset="0"/>
              <a:buNone/>
              <a:defRPr/>
            </a:pPr>
            <a:endParaRPr sz="2400" b="1" dirty="0" smtClean="0">
              <a:latin typeface="+mj-lt"/>
            </a:endParaRPr>
          </a:p>
          <a:p>
            <a:pPr lvl="1" eaLnBrk="1" fontAlgn="auto" hangingPunct="1">
              <a:spcAft>
                <a:spcPts val="0"/>
              </a:spcAft>
              <a:defRPr/>
            </a:pPr>
            <a:endParaRPr sz="2200" dirty="0"/>
          </a:p>
        </p:txBody>
      </p:sp>
      <p:sp>
        <p:nvSpPr>
          <p:cNvPr id="36868" name="Slide Number Placeholder 3"/>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a:defRPr>
            </a:lvl1pPr>
            <a:lvl2pPr marL="742950" indent="-285750">
              <a:defRPr>
                <a:solidFill>
                  <a:schemeClr val="tx1"/>
                </a:solidFill>
                <a:latin typeface="Segoe"/>
              </a:defRPr>
            </a:lvl2pPr>
            <a:lvl3pPr marL="1143000" indent="-228600">
              <a:defRPr>
                <a:solidFill>
                  <a:schemeClr val="tx1"/>
                </a:solidFill>
                <a:latin typeface="Segoe"/>
              </a:defRPr>
            </a:lvl3pPr>
            <a:lvl4pPr marL="1600200" indent="-228600">
              <a:defRPr>
                <a:solidFill>
                  <a:schemeClr val="tx1"/>
                </a:solidFill>
                <a:latin typeface="Segoe"/>
              </a:defRPr>
            </a:lvl4pPr>
            <a:lvl5pPr marL="2057400" indent="-228600">
              <a:defRPr>
                <a:solidFill>
                  <a:schemeClr val="tx1"/>
                </a:solidFill>
                <a:latin typeface="Segoe"/>
              </a:defRPr>
            </a:lvl5pPr>
            <a:lvl6pPr marL="2514600" indent="-228600" fontAlgn="base">
              <a:spcBef>
                <a:spcPct val="0"/>
              </a:spcBef>
              <a:spcAft>
                <a:spcPct val="0"/>
              </a:spcAft>
              <a:defRPr>
                <a:solidFill>
                  <a:schemeClr val="tx1"/>
                </a:solidFill>
                <a:latin typeface="Segoe"/>
              </a:defRPr>
            </a:lvl6pPr>
            <a:lvl7pPr marL="2971800" indent="-228600" fontAlgn="base">
              <a:spcBef>
                <a:spcPct val="0"/>
              </a:spcBef>
              <a:spcAft>
                <a:spcPct val="0"/>
              </a:spcAft>
              <a:defRPr>
                <a:solidFill>
                  <a:schemeClr val="tx1"/>
                </a:solidFill>
                <a:latin typeface="Segoe"/>
              </a:defRPr>
            </a:lvl7pPr>
            <a:lvl8pPr marL="3429000" indent="-228600" fontAlgn="base">
              <a:spcBef>
                <a:spcPct val="0"/>
              </a:spcBef>
              <a:spcAft>
                <a:spcPct val="0"/>
              </a:spcAft>
              <a:defRPr>
                <a:solidFill>
                  <a:schemeClr val="tx1"/>
                </a:solidFill>
                <a:latin typeface="Segoe"/>
              </a:defRPr>
            </a:lvl8pPr>
            <a:lvl9pPr marL="3886200" indent="-228600" fontAlgn="base">
              <a:spcBef>
                <a:spcPct val="0"/>
              </a:spcBef>
              <a:spcAft>
                <a:spcPct val="0"/>
              </a:spcAft>
              <a:defRPr>
                <a:solidFill>
                  <a:schemeClr val="tx1"/>
                </a:solidFill>
                <a:latin typeface="Segoe"/>
              </a:defRPr>
            </a:lvl9pPr>
          </a:lstStyle>
          <a:p>
            <a:pPr fontAlgn="base">
              <a:spcBef>
                <a:spcPct val="0"/>
              </a:spcBef>
              <a:spcAft>
                <a:spcPct val="0"/>
              </a:spcAft>
              <a:defRPr/>
            </a:pPr>
            <a:fld id="{6BE871BA-5B44-4050-A528-C736BC62DD6F}" type="slidenum">
              <a:rPr lang="en-US" smtClean="0">
                <a:solidFill>
                  <a:srgbClr val="898989"/>
                </a:solidFill>
              </a:rPr>
              <a:pPr fontAlgn="base">
                <a:spcBef>
                  <a:spcPct val="0"/>
                </a:spcBef>
                <a:spcAft>
                  <a:spcPct val="0"/>
                </a:spcAft>
                <a:defRPr/>
              </a:pPr>
              <a:t>31</a:t>
            </a:fld>
            <a:endParaRPr lang="en-US" smtClean="0">
              <a:solidFill>
                <a:srgbClr val="898989"/>
              </a:solidFill>
            </a:endParaRPr>
          </a:p>
        </p:txBody>
      </p:sp>
      <p:sp>
        <p:nvSpPr>
          <p:cNvPr id="5" name="Title 1"/>
          <p:cNvSpPr txBox="1">
            <a:spLocks/>
          </p:cNvSpPr>
          <p:nvPr/>
        </p:nvSpPr>
        <p:spPr bwMode="auto">
          <a:xfrm>
            <a:off x="327025" y="80963"/>
            <a:ext cx="8707438"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a:bodyPr>
          <a:lstStyle>
            <a:lvl1pPr algn="l" rtl="0" eaLnBrk="0" fontAlgn="base" hangingPunct="0">
              <a:spcBef>
                <a:spcPct val="0"/>
              </a:spcBef>
              <a:spcAft>
                <a:spcPct val="0"/>
              </a:spcAft>
              <a:defRPr lang="en-US" sz="3200" kern="1200">
                <a:solidFill>
                  <a:srgbClr val="00467F"/>
                </a:solidFill>
                <a:latin typeface="Segoe Semibold" pitchFamily="34" charset="0"/>
                <a:ea typeface="+mj-ea"/>
                <a:cs typeface="+mj-cs"/>
              </a:defRPr>
            </a:lvl1pPr>
            <a:lvl2pPr algn="l" rtl="0" eaLnBrk="0" fontAlgn="base" hangingPunct="0">
              <a:spcBef>
                <a:spcPct val="0"/>
              </a:spcBef>
              <a:spcAft>
                <a:spcPct val="0"/>
              </a:spcAft>
              <a:defRPr sz="3200">
                <a:solidFill>
                  <a:srgbClr val="00467F"/>
                </a:solidFill>
                <a:latin typeface="Segoe Semibold"/>
              </a:defRPr>
            </a:lvl2pPr>
            <a:lvl3pPr algn="l" rtl="0" eaLnBrk="0" fontAlgn="base" hangingPunct="0">
              <a:spcBef>
                <a:spcPct val="0"/>
              </a:spcBef>
              <a:spcAft>
                <a:spcPct val="0"/>
              </a:spcAft>
              <a:defRPr sz="3200">
                <a:solidFill>
                  <a:srgbClr val="00467F"/>
                </a:solidFill>
                <a:latin typeface="Segoe Semibold"/>
              </a:defRPr>
            </a:lvl3pPr>
            <a:lvl4pPr algn="l" rtl="0" eaLnBrk="0" fontAlgn="base" hangingPunct="0">
              <a:spcBef>
                <a:spcPct val="0"/>
              </a:spcBef>
              <a:spcAft>
                <a:spcPct val="0"/>
              </a:spcAft>
              <a:defRPr sz="3200">
                <a:solidFill>
                  <a:srgbClr val="00467F"/>
                </a:solidFill>
                <a:latin typeface="Segoe Semibold"/>
              </a:defRPr>
            </a:lvl4pPr>
            <a:lvl5pPr algn="l" rtl="0" eaLnBrk="0" fontAlgn="base" hangingPunct="0">
              <a:spcBef>
                <a:spcPct val="0"/>
              </a:spcBef>
              <a:spcAft>
                <a:spcPct val="0"/>
              </a:spcAft>
              <a:defRPr sz="3200">
                <a:solidFill>
                  <a:srgbClr val="00467F"/>
                </a:solidFill>
                <a:latin typeface="Segoe Semibold"/>
              </a:defRPr>
            </a:lvl5pPr>
            <a:lvl6pPr marL="457200" algn="l" rtl="0" fontAlgn="base">
              <a:spcBef>
                <a:spcPct val="0"/>
              </a:spcBef>
              <a:spcAft>
                <a:spcPct val="0"/>
              </a:spcAft>
              <a:defRPr sz="3200">
                <a:solidFill>
                  <a:srgbClr val="00467F"/>
                </a:solidFill>
                <a:latin typeface="Segoe Semibold"/>
              </a:defRPr>
            </a:lvl6pPr>
            <a:lvl7pPr marL="914400" algn="l" rtl="0" fontAlgn="base">
              <a:spcBef>
                <a:spcPct val="0"/>
              </a:spcBef>
              <a:spcAft>
                <a:spcPct val="0"/>
              </a:spcAft>
              <a:defRPr sz="3200">
                <a:solidFill>
                  <a:srgbClr val="00467F"/>
                </a:solidFill>
                <a:latin typeface="Segoe Semibold"/>
              </a:defRPr>
            </a:lvl7pPr>
            <a:lvl8pPr marL="1371600" algn="l" rtl="0" fontAlgn="base">
              <a:spcBef>
                <a:spcPct val="0"/>
              </a:spcBef>
              <a:spcAft>
                <a:spcPct val="0"/>
              </a:spcAft>
              <a:defRPr sz="3200">
                <a:solidFill>
                  <a:srgbClr val="00467F"/>
                </a:solidFill>
                <a:latin typeface="Segoe Semibold"/>
              </a:defRPr>
            </a:lvl8pPr>
            <a:lvl9pPr marL="1828800" algn="l" rtl="0" fontAlgn="base">
              <a:spcBef>
                <a:spcPct val="0"/>
              </a:spcBef>
              <a:spcAft>
                <a:spcPct val="0"/>
              </a:spcAft>
              <a:defRPr sz="3200">
                <a:solidFill>
                  <a:srgbClr val="00467F"/>
                </a:solidFill>
                <a:latin typeface="Segoe Semibold"/>
              </a:defRPr>
            </a:lvl9pPr>
          </a:lstStyle>
          <a:p>
            <a:pPr eaLnBrk="1" fontAlgn="auto" hangingPunct="1">
              <a:spcAft>
                <a:spcPts val="0"/>
              </a:spcAft>
              <a:defRPr/>
            </a:pPr>
            <a:r>
              <a:rPr dirty="0" smtClean="0">
                <a:effectLst>
                  <a:outerShdw blurRad="38100" dist="38100" dir="2700000" algn="tl">
                    <a:srgbClr val="000000">
                      <a:alpha val="43137"/>
                    </a:srgbClr>
                  </a:outerShdw>
                </a:effectLst>
              </a:rPr>
              <a:t>Internet Safety - Tips for Kids</a:t>
            </a:r>
            <a:endParaRPr dirty="0">
              <a:effectLst>
                <a:outerShdw blurRad="38100" dist="38100" dir="2700000" algn="tl">
                  <a:srgbClr val="000000">
                    <a:alpha val="43137"/>
                  </a:srgbClr>
                </a:outerShdw>
              </a:effectLst>
            </a:endParaRPr>
          </a:p>
        </p:txBody>
      </p:sp>
      <p:sp>
        <p:nvSpPr>
          <p:cNvPr id="33797" name="Content Placeholder 2"/>
          <p:cNvSpPr txBox="1">
            <a:spLocks/>
          </p:cNvSpPr>
          <p:nvPr/>
        </p:nvSpPr>
        <p:spPr bwMode="auto">
          <a:xfrm>
            <a:off x="315793" y="1062038"/>
            <a:ext cx="8972550"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eaLnBrk="0" hangingPunct="0">
              <a:defRPr>
                <a:solidFill>
                  <a:schemeClr val="tx1"/>
                </a:solidFill>
                <a:latin typeface="Arial" pitchFamily="34" charset="0"/>
                <a:cs typeface="Arial" pitchFamily="34" charset="0"/>
              </a:defRPr>
            </a:lvl1pPr>
            <a:lvl2pPr indent="-225425" eaLnBrk="0" hangingPunct="0">
              <a:defRPr>
                <a:solidFill>
                  <a:schemeClr val="tx1"/>
                </a:solidFill>
                <a:latin typeface="Arial" pitchFamily="34" charset="0"/>
                <a:cs typeface="Arial" pitchFamily="34" charset="0"/>
              </a:defRPr>
            </a:lvl2pPr>
            <a:lvl3pPr marL="688975" indent="-231775"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20000"/>
              </a:spcBef>
              <a:buClr>
                <a:srgbClr val="5191CD"/>
              </a:buClr>
              <a:buFont typeface="Lucida Sans Unicode" pitchFamily="34" charset="0"/>
              <a:buChar char="∙"/>
            </a:pPr>
            <a:r>
              <a:rPr lang="en-US" sz="2000" dirty="0">
                <a:latin typeface="Segoe Semibold"/>
              </a:rPr>
              <a:t>Guidance for safer online </a:t>
            </a:r>
            <a:r>
              <a:rPr lang="en-US" sz="2000" dirty="0" smtClean="0">
                <a:latin typeface="Segoe Semibold"/>
              </a:rPr>
              <a:t>experiences</a:t>
            </a:r>
            <a:endParaRPr lang="en-US" sz="2000" dirty="0">
              <a:latin typeface="Segoe Semibold"/>
            </a:endParaRPr>
          </a:p>
          <a:p>
            <a:pPr lvl="1" eaLnBrk="1" hangingPunct="1">
              <a:spcBef>
                <a:spcPct val="20000"/>
              </a:spcBef>
              <a:buClr>
                <a:srgbClr val="5191CD"/>
              </a:buClr>
              <a:buFont typeface="MS PMincho" pitchFamily="18" charset="-128"/>
              <a:buChar char="◉"/>
            </a:pPr>
            <a:r>
              <a:rPr lang="en-US" dirty="0">
                <a:latin typeface="Segoe"/>
              </a:rPr>
              <a:t>Keep your personal information a secret </a:t>
            </a:r>
          </a:p>
          <a:p>
            <a:pPr lvl="1" eaLnBrk="1" hangingPunct="1">
              <a:spcBef>
                <a:spcPct val="20000"/>
              </a:spcBef>
              <a:buClr>
                <a:srgbClr val="5191CD"/>
              </a:buClr>
              <a:buFont typeface="MS PMincho" pitchFamily="18" charset="-128"/>
              <a:buChar char="◉"/>
            </a:pPr>
            <a:r>
              <a:rPr lang="en-US" dirty="0" smtClean="0">
                <a:latin typeface="Segoe"/>
              </a:rPr>
              <a:t>Bullying</a:t>
            </a:r>
            <a:r>
              <a:rPr lang="en-US" dirty="0">
                <a:latin typeface="Segoe"/>
              </a:rPr>
              <a:t>, offensive language, </a:t>
            </a:r>
            <a:r>
              <a:rPr lang="en-US" dirty="0" smtClean="0">
                <a:latin typeface="Segoe"/>
              </a:rPr>
              <a:t>is </a:t>
            </a:r>
            <a:r>
              <a:rPr lang="en-US" dirty="0">
                <a:latin typeface="Segoe"/>
              </a:rPr>
              <a:t>not OK—make the consequences </a:t>
            </a:r>
            <a:r>
              <a:rPr lang="en-US" dirty="0" smtClean="0">
                <a:latin typeface="Segoe"/>
              </a:rPr>
              <a:t>clear when they communicate to others</a:t>
            </a:r>
            <a:endParaRPr lang="en-US" dirty="0">
              <a:latin typeface="Segoe"/>
            </a:endParaRPr>
          </a:p>
          <a:p>
            <a:pPr lvl="1" eaLnBrk="1" hangingPunct="1">
              <a:spcBef>
                <a:spcPct val="20000"/>
              </a:spcBef>
              <a:buClr>
                <a:srgbClr val="5191CD"/>
              </a:buClr>
              <a:buFont typeface="MS PMincho" pitchFamily="18" charset="-128"/>
              <a:buChar char="◉"/>
            </a:pPr>
            <a:r>
              <a:rPr lang="en-US" dirty="0" smtClean="0">
                <a:latin typeface="Segoe"/>
              </a:rPr>
              <a:t>What </a:t>
            </a:r>
            <a:r>
              <a:rPr lang="en-US" dirty="0">
                <a:latin typeface="Segoe"/>
              </a:rPr>
              <a:t>you post </a:t>
            </a:r>
            <a:r>
              <a:rPr lang="en-US" dirty="0" smtClean="0">
                <a:latin typeface="Segoe"/>
              </a:rPr>
              <a:t>online to the </a:t>
            </a:r>
            <a:r>
              <a:rPr lang="en-US" dirty="0">
                <a:latin typeface="Segoe"/>
              </a:rPr>
              <a:t>Internet is public and what you post may be viewed forever</a:t>
            </a:r>
            <a:endParaRPr lang="en-US" sz="500" dirty="0">
              <a:latin typeface="Segoe"/>
            </a:endParaRPr>
          </a:p>
          <a:p>
            <a:pPr lvl="1" eaLnBrk="1" hangingPunct="1">
              <a:spcBef>
                <a:spcPct val="20000"/>
              </a:spcBef>
              <a:buClr>
                <a:srgbClr val="5191CD"/>
              </a:buClr>
              <a:buFont typeface="MS PMincho" pitchFamily="18" charset="-128"/>
              <a:buChar char="◉"/>
            </a:pPr>
            <a:r>
              <a:rPr lang="en-US" dirty="0" smtClean="0">
                <a:latin typeface="Segoe"/>
              </a:rPr>
              <a:t>Remind them that people </a:t>
            </a:r>
            <a:r>
              <a:rPr lang="en-US" dirty="0">
                <a:latin typeface="Segoe"/>
              </a:rPr>
              <a:t>are not always who they say they are</a:t>
            </a:r>
          </a:p>
          <a:p>
            <a:pPr lvl="2" eaLnBrk="1" hangingPunct="1">
              <a:spcBef>
                <a:spcPct val="20000"/>
              </a:spcBef>
              <a:buClr>
                <a:srgbClr val="5191CD"/>
              </a:buClr>
              <a:buFont typeface="Courier New" pitchFamily="49" charset="0"/>
              <a:buChar char="○"/>
            </a:pPr>
            <a:r>
              <a:rPr lang="en-US" sz="1600" dirty="0">
                <a:latin typeface="Segoe"/>
              </a:rPr>
              <a:t>Young ones should </a:t>
            </a:r>
            <a:r>
              <a:rPr lang="en-US" sz="1600" dirty="0" smtClean="0">
                <a:latin typeface="Segoe"/>
              </a:rPr>
              <a:t>NEVER meet </a:t>
            </a:r>
            <a:r>
              <a:rPr lang="en-US" sz="1600" dirty="0">
                <a:latin typeface="Segoe"/>
              </a:rPr>
              <a:t>online friends in person</a:t>
            </a:r>
          </a:p>
          <a:p>
            <a:pPr eaLnBrk="1" hangingPunct="1">
              <a:spcBef>
                <a:spcPct val="20000"/>
              </a:spcBef>
              <a:buClr>
                <a:srgbClr val="5191CD"/>
              </a:buClr>
              <a:buFont typeface="Lucida Sans Unicode" pitchFamily="34" charset="0"/>
              <a:buChar char="∙"/>
            </a:pPr>
            <a:r>
              <a:rPr lang="en-US" sz="2000" dirty="0" smtClean="0">
                <a:latin typeface="Segoe Semibold"/>
              </a:rPr>
              <a:t>Address </a:t>
            </a:r>
            <a:r>
              <a:rPr lang="en-US" sz="2000" dirty="0">
                <a:latin typeface="Segoe Semibold"/>
              </a:rPr>
              <a:t>problems </a:t>
            </a:r>
            <a:r>
              <a:rPr lang="en-US" sz="2000" dirty="0" smtClean="0">
                <a:latin typeface="Segoe Semibold"/>
              </a:rPr>
              <a:t>immediately!!!!</a:t>
            </a:r>
            <a:endParaRPr lang="en-US" sz="2000" dirty="0">
              <a:latin typeface="Segoe Semibold"/>
            </a:endParaRPr>
          </a:p>
          <a:p>
            <a:pPr lvl="1" eaLnBrk="1" hangingPunct="1">
              <a:spcBef>
                <a:spcPct val="20000"/>
              </a:spcBef>
              <a:buClr>
                <a:srgbClr val="5191CD"/>
              </a:buClr>
              <a:buFont typeface="MS PMincho" pitchFamily="18" charset="-128"/>
              <a:buChar char="◉"/>
            </a:pPr>
            <a:r>
              <a:rPr lang="en-US" dirty="0">
                <a:latin typeface="Segoe"/>
              </a:rPr>
              <a:t>Teach kids to trust their instincts</a:t>
            </a:r>
          </a:p>
          <a:p>
            <a:pPr lvl="2" eaLnBrk="1" hangingPunct="1">
              <a:spcBef>
                <a:spcPct val="20000"/>
              </a:spcBef>
              <a:buClr>
                <a:srgbClr val="5191CD"/>
              </a:buClr>
              <a:buFont typeface="Courier New" pitchFamily="49" charset="0"/>
              <a:buChar char="○"/>
            </a:pPr>
            <a:r>
              <a:rPr lang="en-US" sz="1600" dirty="0" smtClean="0">
                <a:latin typeface="Segoe"/>
              </a:rPr>
              <a:t>They need to feel comfortable and be open with parents/trusted adult if something </a:t>
            </a:r>
            <a:r>
              <a:rPr lang="en-US" sz="1600" dirty="0">
                <a:latin typeface="Segoe"/>
              </a:rPr>
              <a:t>makes </a:t>
            </a:r>
            <a:r>
              <a:rPr lang="en-US" sz="1600" dirty="0" smtClean="0">
                <a:latin typeface="Segoe"/>
              </a:rPr>
              <a:t>them uncomfortable </a:t>
            </a:r>
            <a:endParaRPr lang="en-US" sz="1600" dirty="0">
              <a:latin typeface="Segoe"/>
            </a:endParaRPr>
          </a:p>
          <a:p>
            <a:pPr lvl="2" eaLnBrk="1" hangingPunct="1">
              <a:spcBef>
                <a:spcPct val="20000"/>
              </a:spcBef>
              <a:buClr>
                <a:srgbClr val="5191CD"/>
              </a:buClr>
              <a:buFont typeface="Courier New" pitchFamily="49" charset="0"/>
              <a:buChar char="○"/>
            </a:pPr>
            <a:r>
              <a:rPr lang="en-US" sz="1600" dirty="0">
                <a:latin typeface="Segoe"/>
              </a:rPr>
              <a:t>Ignore, block, and report unsettling </a:t>
            </a:r>
            <a:r>
              <a:rPr lang="en-US" sz="1600" dirty="0" smtClean="0">
                <a:latin typeface="Segoe"/>
              </a:rPr>
              <a:t>conduct</a:t>
            </a:r>
          </a:p>
        </p:txBody>
      </p:sp>
      <p:sp>
        <p:nvSpPr>
          <p:cNvPr id="2" name="Rectangle 1"/>
          <p:cNvSpPr>
            <a:spLocks noChangeArrowheads="1"/>
          </p:cNvSpPr>
          <p:nvPr/>
        </p:nvSpPr>
        <p:spPr bwMode="auto">
          <a:xfrm>
            <a:off x="230068" y="5346115"/>
            <a:ext cx="11977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Phineas</a:t>
            </a:r>
            <a:r>
              <a:rPr kumimoji="0" lang="en-US" sz="18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charset="0"/>
                <a:cs typeface="Arial" charset="0"/>
              </a:rPr>
              <a:t>Ferb</a:t>
            </a:r>
            <a:r>
              <a:rPr kumimoji="0" lang="en-US" sz="1800" b="0" i="0" u="none" strike="noStrike" cap="none" normalizeH="0" baseline="0" dirty="0" smtClean="0">
                <a:ln>
                  <a:noFill/>
                </a:ln>
                <a:solidFill>
                  <a:schemeClr val="tx1"/>
                </a:solidFill>
                <a:effectLst/>
                <a:latin typeface="Arial" charset="0"/>
                <a:cs typeface="Arial" charset="0"/>
              </a:rPr>
              <a:t>:</a:t>
            </a:r>
          </a:p>
        </p:txBody>
      </p:sp>
      <p:sp>
        <p:nvSpPr>
          <p:cNvPr id="4" name="Rectangle 2"/>
          <p:cNvSpPr>
            <a:spLocks noChangeArrowheads="1"/>
          </p:cNvSpPr>
          <p:nvPr/>
        </p:nvSpPr>
        <p:spPr bwMode="auto">
          <a:xfrm>
            <a:off x="1166948" y="5356890"/>
            <a:ext cx="512191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Enjoy it while it lasts, Candace. Fame is fleeting.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But the Internet is forever.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0088" y="4511040"/>
            <a:ext cx="2728813" cy="2346960"/>
          </a:xfrm>
          <a:prstGeom prst="rect">
            <a:avLst/>
          </a:prstGeom>
        </p:spPr>
      </p:pic>
      <p:sp>
        <p:nvSpPr>
          <p:cNvPr id="7" name="Rectangle 6"/>
          <p:cNvSpPr/>
          <p:nvPr/>
        </p:nvSpPr>
        <p:spPr>
          <a:xfrm>
            <a:off x="-1" y="6280220"/>
            <a:ext cx="6288863" cy="338554"/>
          </a:xfrm>
          <a:prstGeom prst="rect">
            <a:avLst/>
          </a:prstGeom>
        </p:spPr>
        <p:txBody>
          <a:bodyPr wrap="square">
            <a:spAutoFit/>
          </a:bodyPr>
          <a:lstStyle/>
          <a:p>
            <a:r>
              <a:rPr lang="en-US" sz="1600" dirty="0" smtClean="0">
                <a:hlinkClick r:id="rId4"/>
              </a:rPr>
              <a:t>Article – Nearly 3 years later deleted Facebook photos still online.</a:t>
            </a:r>
            <a:endParaRPr lang="en-US" sz="1600" dirty="0"/>
          </a:p>
        </p:txBody>
      </p:sp>
    </p:spTree>
    <p:extLst>
      <p:ext uri="{BB962C8B-B14F-4D97-AF65-F5344CB8AC3E}">
        <p14:creationId xmlns:p14="http://schemas.microsoft.com/office/powerpoint/2010/main" val="384230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2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500"/>
                                        <p:tgtEl>
                                          <p:spTgt spid="4">
                                            <p:txEl>
                                              <p:pRg st="0" end="0"/>
                                            </p:txEl>
                                          </p:spTgt>
                                        </p:tgtEl>
                                      </p:cBhvr>
                                    </p:animEffect>
                                  </p:childTnLst>
                                </p:cTn>
                              </p:par>
                            </p:childTnLst>
                          </p:cTn>
                        </p:par>
                        <p:par>
                          <p:cTn id="8" fill="hold">
                            <p:stCondLst>
                              <p:cond delay="675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1000"/>
                                        <p:tgtEl>
                                          <p:spTgt spid="4">
                                            <p:txEl>
                                              <p:pRg st="1" end="1"/>
                                            </p:txEl>
                                          </p:spTgt>
                                        </p:tgtEl>
                                      </p:cBhvr>
                                    </p:animEffect>
                                  </p:childTnLst>
                                </p:cTn>
                              </p:par>
                            </p:childTnLst>
                          </p:cTn>
                        </p:par>
                        <p:par>
                          <p:cTn id="12" fill="hold">
                            <p:stCondLst>
                              <p:cond delay="7750"/>
                            </p:stCondLst>
                            <p:childTnLst>
                              <p:par>
                                <p:cTn id="13" presetID="10" presetClass="entr" presetSubtype="0" fill="hold" nodeType="after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fade">
                                      <p:cBhvr>
                                        <p:cTn id="15" dur="1000"/>
                                        <p:tgtEl>
                                          <p:spTgt spid="2">
                                            <p:txEl>
                                              <p:pRg st="0" end="0"/>
                                            </p:txEl>
                                          </p:spTgt>
                                        </p:tgtEl>
                                      </p:cBhvr>
                                    </p:animEffect>
                                  </p:childTnLst>
                                </p:cTn>
                              </p:par>
                            </p:childTnLst>
                          </p:cTn>
                        </p:par>
                        <p:par>
                          <p:cTn id="16" fill="hold">
                            <p:stCondLst>
                              <p:cond delay="8750"/>
                            </p:stCondLst>
                            <p:childTnLst>
                              <p:par>
                                <p:cTn id="17" presetID="10" presetClass="entr" presetSubtype="0" fill="hold" nodeType="after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500"/>
                                        <p:tgtEl>
                                          <p:spTgt spid="2">
                                            <p:txEl>
                                              <p:pRg st="1" end="1"/>
                                            </p:txEl>
                                          </p:spTgt>
                                        </p:tgtEl>
                                      </p:cBhvr>
                                    </p:animEffect>
                                  </p:childTnLst>
                                </p:cTn>
                              </p:par>
                            </p:childTnLst>
                          </p:cTn>
                        </p:par>
                        <p:par>
                          <p:cTn id="20" fill="hold">
                            <p:stCondLst>
                              <p:cond delay="9250"/>
                            </p:stCondLst>
                            <p:childTnLst>
                              <p:par>
                                <p:cTn id="21" presetID="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000" fill="hold"/>
                                        <p:tgtEl>
                                          <p:spTgt spid="6"/>
                                        </p:tgtEl>
                                        <p:attrNameLst>
                                          <p:attrName>ppt_x</p:attrName>
                                        </p:attrNameLst>
                                      </p:cBhvr>
                                      <p:tavLst>
                                        <p:tav tm="0">
                                          <p:val>
                                            <p:strVal val="#ppt_x"/>
                                          </p:val>
                                        </p:tav>
                                        <p:tav tm="100000">
                                          <p:val>
                                            <p:strVal val="#ppt_x"/>
                                          </p:val>
                                        </p:tav>
                                      </p:tavLst>
                                    </p:anim>
                                    <p:anim calcmode="lin" valueType="num">
                                      <p:cBhvr additive="base">
                                        <p:cTn id="2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Tools to help with Awareness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sz="2800" dirty="0" smtClean="0">
                <a:solidFill>
                  <a:schemeClr val="tx1"/>
                </a:solidFill>
                <a:hlinkClick r:id="rId3"/>
              </a:rPr>
              <a:t>www.GetGameSmart.com</a:t>
            </a:r>
            <a:endParaRPr lang="en-US" sz="2800" dirty="0">
              <a:solidFill>
                <a:schemeClr val="tx1"/>
              </a:solidFill>
            </a:endParaRPr>
          </a:p>
          <a:p>
            <a:pPr lvl="1"/>
            <a:r>
              <a:rPr lang="en-US" sz="2400" dirty="0">
                <a:solidFill>
                  <a:schemeClr val="tx1"/>
                </a:solidFill>
              </a:rPr>
              <a:t>Parents </a:t>
            </a:r>
            <a:r>
              <a:rPr lang="en-US" sz="2400" dirty="0">
                <a:solidFill>
                  <a:schemeClr val="tx1"/>
                </a:solidFill>
                <a:hlinkClick r:id="rId4"/>
              </a:rPr>
              <a:t>Checklist</a:t>
            </a:r>
            <a:endParaRPr lang="en-US" sz="2400" dirty="0">
              <a:solidFill>
                <a:schemeClr val="tx1"/>
              </a:solidFill>
            </a:endParaRPr>
          </a:p>
          <a:p>
            <a:pPr lvl="1"/>
            <a:r>
              <a:rPr lang="en-US" sz="2400" dirty="0">
                <a:solidFill>
                  <a:schemeClr val="tx1"/>
                </a:solidFill>
              </a:rPr>
              <a:t>The </a:t>
            </a:r>
            <a:r>
              <a:rPr lang="en-US" sz="2400" dirty="0">
                <a:solidFill>
                  <a:schemeClr val="tx1"/>
                </a:solidFill>
                <a:hlinkClick r:id="rId5"/>
              </a:rPr>
              <a:t>PACT</a:t>
            </a:r>
            <a:r>
              <a:rPr lang="en-US" sz="2400" dirty="0">
                <a:solidFill>
                  <a:schemeClr val="tx1"/>
                </a:solidFill>
              </a:rPr>
              <a:t> and </a:t>
            </a:r>
            <a:r>
              <a:rPr lang="en-US" sz="2400" dirty="0">
                <a:solidFill>
                  <a:schemeClr val="tx1"/>
                </a:solidFill>
                <a:hlinkClick r:id="rId6"/>
              </a:rPr>
              <a:t>Pledge</a:t>
            </a:r>
            <a:endParaRPr lang="en-US" sz="2400" dirty="0">
              <a:solidFill>
                <a:schemeClr val="tx1"/>
              </a:solidFill>
            </a:endParaRPr>
          </a:p>
          <a:p>
            <a:pPr lvl="1"/>
            <a:r>
              <a:rPr lang="en-US" sz="2400" dirty="0">
                <a:solidFill>
                  <a:schemeClr val="tx1"/>
                </a:solidFill>
              </a:rPr>
              <a:t>Setting Device Parental Controls (</a:t>
            </a:r>
            <a:r>
              <a:rPr lang="en-US" sz="2400" dirty="0">
                <a:solidFill>
                  <a:schemeClr val="tx1"/>
                </a:solidFill>
                <a:hlinkClick r:id="rId7"/>
              </a:rPr>
              <a:t>Links</a:t>
            </a:r>
            <a:r>
              <a:rPr lang="en-US" sz="2400" dirty="0" smtClean="0">
                <a:solidFill>
                  <a:schemeClr val="tx1"/>
                </a:solidFill>
              </a:rPr>
              <a:t>)</a:t>
            </a:r>
          </a:p>
          <a:p>
            <a:pPr lvl="1"/>
            <a:endParaRPr lang="en-US" sz="2400" dirty="0">
              <a:solidFill>
                <a:schemeClr val="tx1"/>
              </a:solidFill>
            </a:endParaRPr>
          </a:p>
          <a:p>
            <a:pPr marL="457200" indent="-457200">
              <a:buFont typeface="+mj-lt"/>
              <a:buAutoNum type="arabicPeriod"/>
            </a:pPr>
            <a:r>
              <a:rPr lang="en-US" sz="2800" dirty="0">
                <a:solidFill>
                  <a:schemeClr val="tx1"/>
                </a:solidFill>
                <a:hlinkClick r:id="rId8"/>
              </a:rPr>
              <a:t>http://www.staysafeonline.org/</a:t>
            </a:r>
            <a:r>
              <a:rPr lang="en-US" sz="2800" dirty="0">
                <a:solidFill>
                  <a:schemeClr val="tx1"/>
                </a:solidFill>
              </a:rPr>
              <a:t> or </a:t>
            </a:r>
            <a:r>
              <a:rPr lang="en-US" sz="2800" dirty="0">
                <a:solidFill>
                  <a:schemeClr val="tx1"/>
                </a:solidFill>
                <a:hlinkClick r:id="rId9"/>
              </a:rPr>
              <a:t>http://</a:t>
            </a:r>
            <a:r>
              <a:rPr lang="en-US" sz="2800" dirty="0" smtClean="0">
                <a:solidFill>
                  <a:schemeClr val="tx1"/>
                </a:solidFill>
                <a:hlinkClick r:id="rId9"/>
              </a:rPr>
              <a:t>www.saferinternetday.org</a:t>
            </a:r>
            <a:endParaRPr lang="en-US" sz="2800" dirty="0" smtClean="0">
              <a:solidFill>
                <a:schemeClr val="tx1"/>
              </a:solidFill>
            </a:endParaRPr>
          </a:p>
          <a:p>
            <a:pPr marL="457200" indent="-457200">
              <a:buFont typeface="+mj-lt"/>
              <a:buAutoNum type="arabicPeriod"/>
            </a:pPr>
            <a:endParaRPr lang="en-US" sz="2800" dirty="0">
              <a:solidFill>
                <a:schemeClr val="tx1"/>
              </a:solidFill>
            </a:endParaRPr>
          </a:p>
          <a:p>
            <a:pPr marL="457200" indent="-457200">
              <a:buFont typeface="+mj-lt"/>
              <a:buAutoNum type="arabicPeriod"/>
            </a:pPr>
            <a:r>
              <a:rPr lang="en-US" sz="2800" dirty="0">
                <a:solidFill>
                  <a:schemeClr val="tx1"/>
                </a:solidFill>
              </a:rPr>
              <a:t>Sign up for the </a:t>
            </a:r>
            <a:r>
              <a:rPr lang="en-US" sz="2800" dirty="0" err="1">
                <a:solidFill>
                  <a:schemeClr val="tx1"/>
                </a:solidFill>
              </a:rPr>
              <a:t>GetGameSmart</a:t>
            </a:r>
            <a:r>
              <a:rPr lang="en-US" sz="2800" dirty="0">
                <a:solidFill>
                  <a:schemeClr val="tx1"/>
                </a:solidFill>
              </a:rPr>
              <a:t> newsletter or other industry newsletter to stay aware of current trends</a:t>
            </a:r>
          </a:p>
          <a:p>
            <a:endParaRPr lang="en-US" dirty="0"/>
          </a:p>
        </p:txBody>
      </p:sp>
      <p:sp>
        <p:nvSpPr>
          <p:cNvPr id="4" name="Slide Number Placeholder 3"/>
          <p:cNvSpPr>
            <a:spLocks noGrp="1"/>
          </p:cNvSpPr>
          <p:nvPr>
            <p:ph type="sldNum" sz="quarter" idx="10"/>
          </p:nvPr>
        </p:nvSpPr>
        <p:spPr/>
        <p:txBody>
          <a:bodyPr/>
          <a:lstStyle/>
          <a:p>
            <a:pPr>
              <a:defRPr/>
            </a:pPr>
            <a:fld id="{D17BD7FA-350E-4504-960A-0EF7AE0C4DB5}" type="slidenum">
              <a:rPr lang="en-US" smtClean="0"/>
              <a:pPr>
                <a:defRPr/>
              </a:pPr>
              <a:t>32</a:t>
            </a:fld>
            <a:endParaRPr lang="en-US" dirty="0"/>
          </a:p>
        </p:txBody>
      </p:sp>
    </p:spTree>
    <p:extLst>
      <p:ext uri="{BB962C8B-B14F-4D97-AF65-F5344CB8AC3E}">
        <p14:creationId xmlns:p14="http://schemas.microsoft.com/office/powerpoint/2010/main" val="39148396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17BD7FA-350E-4504-960A-0EF7AE0C4DB5}" type="slidenum">
              <a:rPr lang="en-US" smtClean="0"/>
              <a:pPr>
                <a:defRPr/>
              </a:pPr>
              <a:t>33</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368135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17BD7FA-350E-4504-960A-0EF7AE0C4DB5}" type="slidenum">
              <a:rPr lang="en-US" smtClean="0"/>
              <a:pPr>
                <a:defRPr/>
              </a:pPr>
              <a:t>34</a:t>
            </a:fld>
            <a:endParaRPr lang="en-US" dirty="0"/>
          </a:p>
        </p:txBody>
      </p:sp>
      <p:sp>
        <p:nvSpPr>
          <p:cNvPr id="5" name="Footer Placeholder 4"/>
          <p:cNvSpPr>
            <a:spLocks noGrp="1"/>
          </p:cNvSpPr>
          <p:nvPr>
            <p:ph type="ftr" sz="quarter" idx="4294967295"/>
          </p:nvPr>
        </p:nvSpPr>
        <p:spPr>
          <a:xfrm>
            <a:off x="3271838" y="6356350"/>
            <a:ext cx="5178425" cy="365125"/>
          </a:xfrm>
          <a:prstGeom prst="rect">
            <a:avLst/>
          </a:prstGeom>
        </p:spPr>
        <p:txBody>
          <a:bodyPr/>
          <a:lstStyle/>
          <a:p>
            <a:pPr>
              <a:defRPr/>
            </a:pPr>
            <a:r>
              <a:rPr lang="en-US" smtClean="0"/>
              <a:t>Microsoft confidential   |</a:t>
            </a:r>
            <a:endParaRPr lang="en-US" dirty="0"/>
          </a:p>
        </p:txBody>
      </p:sp>
      <p:graphicFrame>
        <p:nvGraphicFramePr>
          <p:cNvPr id="6" name="Content Placeholder 5"/>
          <p:cNvGraphicFramePr>
            <a:graphicFrameLocks noGrp="1" noChangeAspect="1"/>
          </p:cNvGraphicFramePr>
          <p:nvPr>
            <p:ph idx="1"/>
            <p:extLst>
              <p:ext uri="{D42A27DB-BD31-4B8C-83A1-F6EECF244321}">
                <p14:modId xmlns:p14="http://schemas.microsoft.com/office/powerpoint/2010/main" val="125186125"/>
              </p:ext>
            </p:extLst>
          </p:nvPr>
        </p:nvGraphicFramePr>
        <p:xfrm>
          <a:off x="2059536" y="-294161"/>
          <a:ext cx="5186735" cy="7152161"/>
        </p:xfrm>
        <a:graphic>
          <a:graphicData uri="http://schemas.openxmlformats.org/presentationml/2006/ole">
            <mc:AlternateContent xmlns:mc="http://schemas.openxmlformats.org/markup-compatibility/2006">
              <mc:Choice xmlns:v="urn:schemas-microsoft-com:vml" Requires="v">
                <p:oleObj spid="_x0000_s2185" name="Acrobat Document" r:id="rId4" imgW="4400306" imgH="6067297" progId="AcroExch.Document.7">
                  <p:embed/>
                </p:oleObj>
              </mc:Choice>
              <mc:Fallback>
                <p:oleObj name="Acrobat Document" r:id="rId4" imgW="4400306" imgH="6067297" progId="AcroExch.Document.7">
                  <p:embed/>
                  <p:pic>
                    <p:nvPicPr>
                      <p:cNvPr id="0" name=""/>
                      <p:cNvPicPr/>
                      <p:nvPr/>
                    </p:nvPicPr>
                    <p:blipFill>
                      <a:blip r:embed="rId5"/>
                      <a:stretch>
                        <a:fillRect/>
                      </a:stretch>
                    </p:blipFill>
                    <p:spPr>
                      <a:xfrm>
                        <a:off x="2059536" y="-294161"/>
                        <a:ext cx="5186735" cy="7152161"/>
                      </a:xfrm>
                      <a:prstGeom prst="rect">
                        <a:avLst/>
                      </a:prstGeom>
                    </p:spPr>
                  </p:pic>
                </p:oleObj>
              </mc:Fallback>
            </mc:AlternateContent>
          </a:graphicData>
        </a:graphic>
      </p:graphicFrame>
    </p:spTree>
    <p:extLst>
      <p:ext uri="{BB962C8B-B14F-4D97-AF65-F5344CB8AC3E}">
        <p14:creationId xmlns:p14="http://schemas.microsoft.com/office/powerpoint/2010/main" val="3516307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17BD7FA-350E-4504-960A-0EF7AE0C4DB5}" type="slidenum">
              <a:rPr lang="en-US" smtClean="0"/>
              <a:pPr>
                <a:defRPr/>
              </a:pPr>
              <a:t>35</a:t>
            </a:fld>
            <a:endParaRPr lang="en-US" dirty="0"/>
          </a:p>
        </p:txBody>
      </p:sp>
      <p:sp>
        <p:nvSpPr>
          <p:cNvPr id="5" name="Footer Placeholder 4"/>
          <p:cNvSpPr>
            <a:spLocks noGrp="1"/>
          </p:cNvSpPr>
          <p:nvPr>
            <p:ph type="ftr" sz="quarter" idx="4294967295"/>
          </p:nvPr>
        </p:nvSpPr>
        <p:spPr>
          <a:xfrm>
            <a:off x="3271838" y="6356350"/>
            <a:ext cx="5178425" cy="365125"/>
          </a:xfrm>
          <a:prstGeom prst="rect">
            <a:avLst/>
          </a:prstGeom>
        </p:spPr>
        <p:txBody>
          <a:bodyPr/>
          <a:lstStyle/>
          <a:p>
            <a:pPr>
              <a:defRPr/>
            </a:pPr>
            <a:r>
              <a:rPr lang="en-US" smtClean="0"/>
              <a:t>Microsoft confidential   |</a:t>
            </a:r>
            <a:endParaRPr lang="en-US" dirty="0"/>
          </a:p>
        </p:txBody>
      </p:sp>
      <p:graphicFrame>
        <p:nvGraphicFramePr>
          <p:cNvPr id="12" name="Content Placeholder 11"/>
          <p:cNvGraphicFramePr>
            <a:graphicFrameLocks noGrp="1" noChangeAspect="1"/>
          </p:cNvGraphicFramePr>
          <p:nvPr>
            <p:ph idx="1"/>
            <p:extLst>
              <p:ext uri="{D42A27DB-BD31-4B8C-83A1-F6EECF244321}">
                <p14:modId xmlns:p14="http://schemas.microsoft.com/office/powerpoint/2010/main" val="1051925906"/>
              </p:ext>
            </p:extLst>
          </p:nvPr>
        </p:nvGraphicFramePr>
        <p:xfrm>
          <a:off x="2179177" y="-149806"/>
          <a:ext cx="5082049" cy="7007806"/>
        </p:xfrm>
        <a:graphic>
          <a:graphicData uri="http://schemas.openxmlformats.org/presentationml/2006/ole">
            <mc:AlternateContent xmlns:mc="http://schemas.openxmlformats.org/markup-compatibility/2006">
              <mc:Choice xmlns:v="urn:schemas-microsoft-com:vml" Requires="v">
                <p:oleObj spid="_x0000_s1161" name="Acrobat Document" r:id="rId4" imgW="4400306" imgH="6067297" progId="AcroExch.Document.7">
                  <p:embed/>
                </p:oleObj>
              </mc:Choice>
              <mc:Fallback>
                <p:oleObj name="Acrobat Document" r:id="rId4" imgW="4400306" imgH="6067297" progId="AcroExch.Document.7">
                  <p:embed/>
                  <p:pic>
                    <p:nvPicPr>
                      <p:cNvPr id="0" name=""/>
                      <p:cNvPicPr/>
                      <p:nvPr/>
                    </p:nvPicPr>
                    <p:blipFill>
                      <a:blip r:embed="rId5"/>
                      <a:stretch>
                        <a:fillRect/>
                      </a:stretch>
                    </p:blipFill>
                    <p:spPr>
                      <a:xfrm>
                        <a:off x="2179177" y="-149806"/>
                        <a:ext cx="5082049" cy="7007806"/>
                      </a:xfrm>
                      <a:prstGeom prst="rect">
                        <a:avLst/>
                      </a:prstGeom>
                    </p:spPr>
                  </p:pic>
                </p:oleObj>
              </mc:Fallback>
            </mc:AlternateContent>
          </a:graphicData>
        </a:graphic>
      </p:graphicFrame>
    </p:spTree>
    <p:extLst>
      <p:ext uri="{BB962C8B-B14F-4D97-AF65-F5344CB8AC3E}">
        <p14:creationId xmlns:p14="http://schemas.microsoft.com/office/powerpoint/2010/main" val="1594035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05925" y="1124011"/>
            <a:ext cx="8229600" cy="4800598"/>
          </a:xfrm>
        </p:spPr>
        <p:txBody>
          <a:bodyPr/>
          <a:lstStyle/>
          <a:p>
            <a:pPr>
              <a:lnSpc>
                <a:spcPct val="150000"/>
              </a:lnSpc>
            </a:pPr>
            <a:r>
              <a:rPr lang="en-US" dirty="0" smtClean="0">
                <a:solidFill>
                  <a:schemeClr val="bg1">
                    <a:lumMod val="85000"/>
                  </a:schemeClr>
                </a:solidFill>
                <a:latin typeface="+mj-lt"/>
              </a:rPr>
              <a:t>Introduction</a:t>
            </a:r>
          </a:p>
          <a:p>
            <a:pPr>
              <a:lnSpc>
                <a:spcPct val="150000"/>
              </a:lnSpc>
            </a:pPr>
            <a:r>
              <a:rPr lang="en-US" dirty="0" smtClean="0">
                <a:solidFill>
                  <a:schemeClr val="bg1">
                    <a:lumMod val="85000"/>
                  </a:schemeClr>
                </a:solidFill>
                <a:latin typeface="+mj-lt"/>
              </a:rPr>
              <a:t>What’s the fuss – why should parents care?</a:t>
            </a:r>
          </a:p>
          <a:p>
            <a:pPr eaLnBrk="1" fontAlgn="auto" hangingPunct="1">
              <a:lnSpc>
                <a:spcPct val="150000"/>
              </a:lnSpc>
              <a:spcAft>
                <a:spcPts val="0"/>
              </a:spcAft>
              <a:defRPr/>
            </a:pPr>
            <a:r>
              <a:rPr lang="en-US" dirty="0" smtClean="0">
                <a:solidFill>
                  <a:schemeClr val="bg1">
                    <a:lumMod val="85000"/>
                  </a:schemeClr>
                </a:solidFill>
                <a:latin typeface="+mj-lt"/>
              </a:rPr>
              <a:t>Ok – So how do I deal with it?</a:t>
            </a:r>
            <a:endParaRPr lang="en-US" dirty="0">
              <a:solidFill>
                <a:schemeClr val="bg1">
                  <a:lumMod val="85000"/>
                </a:schemeClr>
              </a:solidFill>
              <a:latin typeface="+mj-lt"/>
            </a:endParaRPr>
          </a:p>
          <a:p>
            <a:pPr lvl="1" eaLnBrk="1" fontAlgn="auto" hangingPunct="1">
              <a:lnSpc>
                <a:spcPct val="150000"/>
              </a:lnSpc>
              <a:spcAft>
                <a:spcPts val="0"/>
              </a:spcAft>
              <a:defRPr/>
            </a:pPr>
            <a:r>
              <a:rPr lang="en-US" sz="2000" dirty="0" smtClean="0">
                <a:solidFill>
                  <a:schemeClr val="bg1">
                    <a:lumMod val="85000"/>
                  </a:schemeClr>
                </a:solidFill>
                <a:latin typeface="+mj-lt"/>
              </a:rPr>
              <a:t>The Basics</a:t>
            </a:r>
          </a:p>
          <a:p>
            <a:pPr lvl="1" eaLnBrk="1" fontAlgn="auto" hangingPunct="1">
              <a:lnSpc>
                <a:spcPct val="150000"/>
              </a:lnSpc>
              <a:spcAft>
                <a:spcPts val="0"/>
              </a:spcAft>
              <a:defRPr/>
            </a:pPr>
            <a:r>
              <a:rPr lang="en-US" sz="2000" dirty="0" smtClean="0">
                <a:solidFill>
                  <a:schemeClr val="tx1"/>
                </a:solidFill>
                <a:latin typeface="+mj-lt"/>
              </a:rPr>
              <a:t>How do I start – what do I protect?</a:t>
            </a:r>
            <a:endParaRPr lang="en-US" sz="2000" dirty="0">
              <a:solidFill>
                <a:schemeClr val="tx1"/>
              </a:solidFill>
              <a:latin typeface="+mj-lt"/>
            </a:endParaRPr>
          </a:p>
          <a:p>
            <a:pPr lvl="2" eaLnBrk="1" fontAlgn="auto" hangingPunct="1">
              <a:lnSpc>
                <a:spcPct val="150000"/>
              </a:lnSpc>
              <a:spcAft>
                <a:spcPts val="0"/>
              </a:spcAft>
              <a:defRPr/>
            </a:pPr>
            <a:r>
              <a:rPr lang="en-US" sz="1800" dirty="0" smtClean="0">
                <a:solidFill>
                  <a:schemeClr val="tx1"/>
                </a:solidFill>
                <a:latin typeface="+mj-lt"/>
              </a:rPr>
              <a:t>PC</a:t>
            </a:r>
          </a:p>
          <a:p>
            <a:pPr lvl="2" eaLnBrk="1" fontAlgn="auto" hangingPunct="1">
              <a:lnSpc>
                <a:spcPct val="150000"/>
              </a:lnSpc>
              <a:spcAft>
                <a:spcPts val="0"/>
              </a:spcAft>
              <a:defRPr/>
            </a:pPr>
            <a:r>
              <a:rPr lang="en-US" sz="1800" dirty="0" smtClean="0">
                <a:solidFill>
                  <a:schemeClr val="tx1"/>
                </a:solidFill>
                <a:latin typeface="+mj-lt"/>
              </a:rPr>
              <a:t>IOS/Mobile Phones</a:t>
            </a:r>
          </a:p>
          <a:p>
            <a:pPr lvl="2" eaLnBrk="1" fontAlgn="auto" hangingPunct="1">
              <a:lnSpc>
                <a:spcPct val="150000"/>
              </a:lnSpc>
              <a:spcAft>
                <a:spcPts val="0"/>
              </a:spcAft>
              <a:defRPr/>
            </a:pPr>
            <a:r>
              <a:rPr lang="en-US" sz="1800" dirty="0" smtClean="0">
                <a:solidFill>
                  <a:schemeClr val="tx1"/>
                </a:solidFill>
                <a:latin typeface="+mj-lt"/>
              </a:rPr>
              <a:t>Gaming</a:t>
            </a:r>
          </a:p>
          <a:p>
            <a:pPr>
              <a:lnSpc>
                <a:spcPct val="150000"/>
              </a:lnSpc>
            </a:pPr>
            <a:r>
              <a:rPr lang="en-US" dirty="0" smtClean="0">
                <a:solidFill>
                  <a:schemeClr val="bg1">
                    <a:lumMod val="85000"/>
                  </a:schemeClr>
                </a:solidFill>
                <a:latin typeface="+mj-lt"/>
              </a:rPr>
              <a:t>Other Resources</a:t>
            </a:r>
          </a:p>
          <a:p>
            <a:pPr lvl="1"/>
            <a:endParaRPr lang="en-US" dirty="0" smtClean="0"/>
          </a:p>
          <a:p>
            <a:pPr lvl="2"/>
            <a:endParaRPr lang="en-US" dirty="0"/>
          </a:p>
        </p:txBody>
      </p:sp>
      <p:sp>
        <p:nvSpPr>
          <p:cNvPr id="5" name="Footer Placeholder 4"/>
          <p:cNvSpPr>
            <a:spLocks noGrp="1"/>
          </p:cNvSpPr>
          <p:nvPr>
            <p:ph type="ftr" sz="quarter" idx="4294967295"/>
          </p:nvPr>
        </p:nvSpPr>
        <p:spPr>
          <a:xfrm>
            <a:off x="3271838" y="6356350"/>
            <a:ext cx="5178425" cy="365125"/>
          </a:xfrm>
          <a:prstGeom prst="rect">
            <a:avLst/>
          </a:prstGeom>
        </p:spPr>
        <p:txBody>
          <a:bodyPr/>
          <a:lstStyle/>
          <a:p>
            <a:endParaRPr kumimoji="0" lang="en-US"/>
          </a:p>
        </p:txBody>
      </p:sp>
      <p:sp>
        <p:nvSpPr>
          <p:cNvPr id="6" name="Slide Number Placeholder 5"/>
          <p:cNvSpPr>
            <a:spLocks noGrp="1"/>
          </p:cNvSpPr>
          <p:nvPr>
            <p:ph type="sldNum" sz="quarter" idx="4294967295"/>
          </p:nvPr>
        </p:nvSpPr>
        <p:spPr>
          <a:xfrm>
            <a:off x="8204400" y="6476999"/>
            <a:ext cx="733864" cy="274320"/>
          </a:xfrm>
          <a:prstGeom prst="rect">
            <a:avLst/>
          </a:prstGeom>
        </p:spPr>
        <p:txBody>
          <a:bodyPr/>
          <a:lstStyle/>
          <a:p>
            <a:fld id="{9648F39E-9C37-485F-AC97-16BB4BDF9F49}" type="slidenum">
              <a:rPr kumimoji="0" lang="en-US" smtClean="0"/>
              <a:pPr/>
              <a:t>36</a:t>
            </a:fld>
            <a:endParaRPr kumimoji="0" lang="en-US"/>
          </a:p>
        </p:txBody>
      </p:sp>
    </p:spTree>
    <p:extLst>
      <p:ext uri="{BB962C8B-B14F-4D97-AF65-F5344CB8AC3E}">
        <p14:creationId xmlns:p14="http://schemas.microsoft.com/office/powerpoint/2010/main" val="6693250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C9F466C1-D34A-4894-B9A1-2D1ADDC14837}" type="slidenum">
              <a:rPr lang="en-US" smtClean="0"/>
              <a:pPr>
                <a:defRPr/>
              </a:pPr>
              <a:t>37</a:t>
            </a:fld>
            <a:endParaRPr lang="en-US" dirty="0"/>
          </a:p>
        </p:txBody>
      </p:sp>
      <p:sp>
        <p:nvSpPr>
          <p:cNvPr id="6" name="Title 4"/>
          <p:cNvSpPr txBox="1">
            <a:spLocks/>
          </p:cNvSpPr>
          <p:nvPr/>
        </p:nvSpPr>
        <p:spPr bwMode="auto">
          <a:xfrm>
            <a:off x="287338" y="228600"/>
            <a:ext cx="85153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7500" lnSpcReduction="10000"/>
          </a:bodyPr>
          <a:lstStyle>
            <a:lvl1pPr algn="l" rtl="0" eaLnBrk="0" fontAlgn="base" hangingPunct="0">
              <a:spcBef>
                <a:spcPct val="0"/>
              </a:spcBef>
              <a:spcAft>
                <a:spcPct val="0"/>
              </a:spcAft>
              <a:defRPr lang="en-US" sz="3200" kern="1200">
                <a:solidFill>
                  <a:srgbClr val="00467F"/>
                </a:solidFill>
                <a:latin typeface="Segoe Semibold" pitchFamily="34" charset="0"/>
                <a:ea typeface="+mj-ea"/>
                <a:cs typeface="+mj-cs"/>
              </a:defRPr>
            </a:lvl1pPr>
            <a:lvl2pPr algn="l" rtl="0" eaLnBrk="0" fontAlgn="base" hangingPunct="0">
              <a:spcBef>
                <a:spcPct val="0"/>
              </a:spcBef>
              <a:spcAft>
                <a:spcPct val="0"/>
              </a:spcAft>
              <a:defRPr sz="3200">
                <a:solidFill>
                  <a:srgbClr val="00467F"/>
                </a:solidFill>
                <a:latin typeface="Segoe Semibold"/>
              </a:defRPr>
            </a:lvl2pPr>
            <a:lvl3pPr algn="l" rtl="0" eaLnBrk="0" fontAlgn="base" hangingPunct="0">
              <a:spcBef>
                <a:spcPct val="0"/>
              </a:spcBef>
              <a:spcAft>
                <a:spcPct val="0"/>
              </a:spcAft>
              <a:defRPr sz="3200">
                <a:solidFill>
                  <a:srgbClr val="00467F"/>
                </a:solidFill>
                <a:latin typeface="Segoe Semibold"/>
              </a:defRPr>
            </a:lvl3pPr>
            <a:lvl4pPr algn="l" rtl="0" eaLnBrk="0" fontAlgn="base" hangingPunct="0">
              <a:spcBef>
                <a:spcPct val="0"/>
              </a:spcBef>
              <a:spcAft>
                <a:spcPct val="0"/>
              </a:spcAft>
              <a:defRPr sz="3200">
                <a:solidFill>
                  <a:srgbClr val="00467F"/>
                </a:solidFill>
                <a:latin typeface="Segoe Semibold"/>
              </a:defRPr>
            </a:lvl4pPr>
            <a:lvl5pPr algn="l" rtl="0" eaLnBrk="0" fontAlgn="base" hangingPunct="0">
              <a:spcBef>
                <a:spcPct val="0"/>
              </a:spcBef>
              <a:spcAft>
                <a:spcPct val="0"/>
              </a:spcAft>
              <a:defRPr sz="3200">
                <a:solidFill>
                  <a:srgbClr val="00467F"/>
                </a:solidFill>
                <a:latin typeface="Segoe Semibold"/>
              </a:defRPr>
            </a:lvl5pPr>
            <a:lvl6pPr marL="457200" algn="l" rtl="0" fontAlgn="base">
              <a:spcBef>
                <a:spcPct val="0"/>
              </a:spcBef>
              <a:spcAft>
                <a:spcPct val="0"/>
              </a:spcAft>
              <a:defRPr sz="3200">
                <a:solidFill>
                  <a:srgbClr val="00467F"/>
                </a:solidFill>
                <a:latin typeface="Segoe Semibold"/>
              </a:defRPr>
            </a:lvl6pPr>
            <a:lvl7pPr marL="914400" algn="l" rtl="0" fontAlgn="base">
              <a:spcBef>
                <a:spcPct val="0"/>
              </a:spcBef>
              <a:spcAft>
                <a:spcPct val="0"/>
              </a:spcAft>
              <a:defRPr sz="3200">
                <a:solidFill>
                  <a:srgbClr val="00467F"/>
                </a:solidFill>
                <a:latin typeface="Segoe Semibold"/>
              </a:defRPr>
            </a:lvl7pPr>
            <a:lvl8pPr marL="1371600" algn="l" rtl="0" fontAlgn="base">
              <a:spcBef>
                <a:spcPct val="0"/>
              </a:spcBef>
              <a:spcAft>
                <a:spcPct val="0"/>
              </a:spcAft>
              <a:defRPr sz="3200">
                <a:solidFill>
                  <a:srgbClr val="00467F"/>
                </a:solidFill>
                <a:latin typeface="Segoe Semibold"/>
              </a:defRPr>
            </a:lvl8pPr>
            <a:lvl9pPr marL="1828800" algn="l" rtl="0" fontAlgn="base">
              <a:spcBef>
                <a:spcPct val="0"/>
              </a:spcBef>
              <a:spcAft>
                <a:spcPct val="0"/>
              </a:spcAft>
              <a:defRPr sz="3200">
                <a:solidFill>
                  <a:srgbClr val="00467F"/>
                </a:solidFill>
                <a:latin typeface="Segoe Semibold"/>
              </a:defRPr>
            </a:lvl9pPr>
          </a:lstStyle>
          <a:p>
            <a:pPr eaLnBrk="1" fontAlgn="auto" hangingPunct="1">
              <a:spcAft>
                <a:spcPts val="0"/>
              </a:spcAft>
              <a:defRPr/>
            </a:pPr>
            <a:r>
              <a:rPr sz="3600" dirty="0" smtClean="0">
                <a:solidFill>
                  <a:schemeClr val="tx2">
                    <a:alpha val="100000"/>
                  </a:schemeClr>
                </a:solidFill>
                <a:effectLst>
                  <a:outerShdw blurRad="38100" dist="38100" dir="2700000" algn="tl">
                    <a:srgbClr val="000000">
                      <a:alpha val="43137"/>
                    </a:srgbClr>
                  </a:outerShdw>
                </a:effectLst>
              </a:rPr>
              <a:t>NOW for the technology.</a:t>
            </a:r>
            <a:endParaRPr sz="3600" dirty="0">
              <a:solidFill>
                <a:schemeClr val="tx2">
                  <a:alpha val="100000"/>
                </a:schemeClr>
              </a:solidFill>
              <a:effectLst>
                <a:outerShdw blurRad="38100" dist="38100" dir="2700000" algn="tl">
                  <a:srgbClr val="000000">
                    <a:alpha val="43137"/>
                  </a:srgbClr>
                </a:outerShdw>
              </a:effectLst>
            </a:endParaRPr>
          </a:p>
        </p:txBody>
      </p:sp>
      <p:pic>
        <p:nvPicPr>
          <p:cNvPr id="26629" name="Picture 16" descr="\\eventsql\dvd27\Clip_Installer\DVD_ART\Artwork_Imagery\Shapes and Graphics\fans - gradient\yellow green volcano f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4525" y="4341813"/>
            <a:ext cx="5286375" cy="192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eventsql\dvd27\Clip_Installer\DVD_ART\Artwork_Imagery\Shapes and Graphics\people\woman orange silhouette.png"/>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4581063" y="1222957"/>
            <a:ext cx="342900" cy="1204002"/>
          </a:xfrm>
          <a:prstGeom prst="rect">
            <a:avLst/>
          </a:prstGeom>
          <a:noFill/>
        </p:spPr>
      </p:pic>
      <p:pic>
        <p:nvPicPr>
          <p:cNvPr id="9" name="Picture 13" descr="\\eventsql\dvd27\Clip_Installer\DVD_ART\Artwork_Imagery\Shapes and Graphics\people\man teal silhouette.png"/>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4314364" y="1460170"/>
            <a:ext cx="292394" cy="881063"/>
          </a:xfrm>
          <a:prstGeom prst="rect">
            <a:avLst/>
          </a:prstGeom>
          <a:noFill/>
        </p:spPr>
      </p:pic>
      <p:pic>
        <p:nvPicPr>
          <p:cNvPr id="10" name="Picture 10" descr="\\eventsql\dvd27\Clip_Installer\DVD_ART\Artwork_Imagery\Shapes and Graphics\people\man in suit teal silhouette.png"/>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3923839" y="1145846"/>
            <a:ext cx="400050" cy="1285874"/>
          </a:xfrm>
          <a:prstGeom prst="rect">
            <a:avLst/>
          </a:prstGeom>
          <a:noFill/>
        </p:spPr>
      </p:pic>
      <p:grpSp>
        <p:nvGrpSpPr>
          <p:cNvPr id="26633" name="Group 59"/>
          <p:cNvGrpSpPr>
            <a:grpSpLocks/>
          </p:cNvGrpSpPr>
          <p:nvPr/>
        </p:nvGrpSpPr>
        <p:grpSpPr bwMode="auto">
          <a:xfrm>
            <a:off x="3087688" y="2062163"/>
            <a:ext cx="2876550" cy="2181225"/>
            <a:chOff x="3153994" y="2790825"/>
            <a:chExt cx="2876550" cy="2181028"/>
          </a:xfrm>
        </p:grpSpPr>
        <p:pic>
          <p:nvPicPr>
            <p:cNvPr id="26697" name="Picture 6" descr="\\eventsql\dvd27\Clip_Installer\DVD_ART\Artwork_Imagery\Shapes and Graphics\circular shapes\3d Disc shapes\blue disc with glow.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53994" y="2790825"/>
              <a:ext cx="2876550" cy="218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98" name="Rectangle 1538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63162" y="2849988"/>
              <a:ext cx="658216" cy="656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26699" name="Picture 17" descr="\\eventsql\dvd27\Clip_Installer\DVD_ART\Artwork_Imagery\HARDWARE_IMAGERY\Illustration - Misc Hardware\eHome icons\tv plasma letterbox monitor.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263429" y="3859375"/>
              <a:ext cx="657679" cy="53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00" name="Picture 18" descr="\\eventsql\dvd27\Clip_Installer\DVD_ART\Artwork_Imagery\HARDWARE_IMAGERY\Illustration - Misc Hardware\eHome icons\laptop.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91039" y="3226495"/>
              <a:ext cx="591975" cy="460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01" name="Picture 19" descr="\\eventsql\dvd27\Clip_Installer\DVD_ART\Artwork_Imagery\HARDWARE_IMAGERY\Illustration - Misc Hardware\XML Icons\Mobile cell Phone.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54025" y="3781634"/>
              <a:ext cx="174465" cy="41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02" name="Picture 12" descr="\\eventsql\dvd27\Clip_Installer\DVD_ART\Artwork_Imagery\Shapes and Graphics\Windows XP Illustration Icon\XP icon gaming options.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59757" y="3351101"/>
              <a:ext cx="401723" cy="28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703" name="Picture 20" descr="\\eventsql\dvd27\Clip_Installer\DVD_ART\Artwork_Imagery\HARDWARE_IMAGERY\Illustration - Misc Hardware\Miscellaneous\Ipod Apple.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23151" y="3855137"/>
              <a:ext cx="246859" cy="26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6634" name="Picture 3" descr="\\eventsql\dvd27\Clip_Installer\DVD_ART\Artwork_Imagery\Shapes and Graphics\Clear glass shapes\vertical glass rectangle med.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6700" y="1084263"/>
            <a:ext cx="1479550" cy="380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35" name="Group 31"/>
          <p:cNvGrpSpPr>
            <a:grpSpLocks/>
          </p:cNvGrpSpPr>
          <p:nvPr/>
        </p:nvGrpSpPr>
        <p:grpSpPr bwMode="auto">
          <a:xfrm>
            <a:off x="280988" y="1568450"/>
            <a:ext cx="1435100" cy="3175000"/>
            <a:chOff x="376630" y="1871250"/>
            <a:chExt cx="1537368" cy="3402933"/>
          </a:xfrm>
        </p:grpSpPr>
        <p:grpSp>
          <p:nvGrpSpPr>
            <p:cNvPr id="26683" name="Group 24"/>
            <p:cNvGrpSpPr>
              <a:grpSpLocks/>
            </p:cNvGrpSpPr>
            <p:nvPr/>
          </p:nvGrpSpPr>
          <p:grpSpPr bwMode="auto">
            <a:xfrm>
              <a:off x="376630" y="4495800"/>
              <a:ext cx="1537368" cy="778383"/>
              <a:chOff x="238125" y="1685925"/>
              <a:chExt cx="1537368" cy="778383"/>
            </a:xfrm>
          </p:grpSpPr>
          <p:pic>
            <p:nvPicPr>
              <p:cNvPr id="26695" name="Picture 2" descr="\\eventsql\dvd27\Clip_Installer\DVD_ART\Artwork_Imagery\Shapes and Graphics\Windows Live Illustration Icons\Windows Live Spaces Icon.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9880" y="1685925"/>
                <a:ext cx="650057"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96" name="TextBox 25"/>
              <p:cNvSpPr txBox="1">
                <a:spLocks noChangeArrowheads="1"/>
              </p:cNvSpPr>
              <p:nvPr/>
            </p:nvSpPr>
            <p:spPr bwMode="auto">
              <a:xfrm>
                <a:off x="238125" y="2217011"/>
                <a:ext cx="1537368" cy="247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900">
                    <a:latin typeface="Segoe Semibold"/>
                  </a:rPr>
                  <a:t>SOCIAL NETWORKING</a:t>
                </a:r>
              </a:p>
            </p:txBody>
          </p:sp>
        </p:grpSp>
        <p:grpSp>
          <p:nvGrpSpPr>
            <p:cNvPr id="26684" name="Group 23"/>
            <p:cNvGrpSpPr>
              <a:grpSpLocks/>
            </p:cNvGrpSpPr>
            <p:nvPr/>
          </p:nvGrpSpPr>
          <p:grpSpPr bwMode="auto">
            <a:xfrm>
              <a:off x="555888" y="3498851"/>
              <a:ext cx="1193899" cy="819860"/>
              <a:chOff x="258009" y="2719250"/>
              <a:chExt cx="1193899" cy="819860"/>
            </a:xfrm>
          </p:grpSpPr>
          <p:grpSp>
            <p:nvGrpSpPr>
              <p:cNvPr id="26691" name="Group 18"/>
              <p:cNvGrpSpPr>
                <a:grpSpLocks/>
              </p:cNvGrpSpPr>
              <p:nvPr/>
            </p:nvGrpSpPr>
            <p:grpSpPr bwMode="auto">
              <a:xfrm>
                <a:off x="526611" y="2719250"/>
                <a:ext cx="657846" cy="623888"/>
                <a:chOff x="1066800" y="1524000"/>
                <a:chExt cx="1119845" cy="1062038"/>
              </a:xfrm>
            </p:grpSpPr>
            <p:pic>
              <p:nvPicPr>
                <p:cNvPr id="26693" name="Picture 2" descr="\\eventsql\dvd27\Clip_Installer\DVD_ART\Artwork_Imagery\Shapes and Graphics\Windows Live Illustration Icons\Windows Live Spaces Icon.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66800" y="1524000"/>
                  <a:ext cx="1119845"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94" name="Picture 12" descr="\\eventsql\dvd27\Clip_Installer\DVD_ART\Artwork_Imagery\Shapes and Graphics\Windows XP Illustration Icon\XP icon gaming options.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371600" y="2209800"/>
                  <a:ext cx="53579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92" name="TextBox 30"/>
              <p:cNvSpPr txBox="1">
                <a:spLocks noChangeArrowheads="1"/>
              </p:cNvSpPr>
              <p:nvPr/>
            </p:nvSpPr>
            <p:spPr bwMode="auto">
              <a:xfrm>
                <a:off x="258009" y="3291812"/>
                <a:ext cx="1193899" cy="247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900">
                    <a:latin typeface="Segoe Semibold"/>
                  </a:rPr>
                  <a:t>ONLINE GAMING</a:t>
                </a:r>
              </a:p>
            </p:txBody>
          </p:sp>
        </p:grpSp>
        <p:grpSp>
          <p:nvGrpSpPr>
            <p:cNvPr id="26685" name="Group 29"/>
            <p:cNvGrpSpPr>
              <a:grpSpLocks/>
            </p:cNvGrpSpPr>
            <p:nvPr/>
          </p:nvGrpSpPr>
          <p:grpSpPr bwMode="auto">
            <a:xfrm>
              <a:off x="868465" y="1871250"/>
              <a:ext cx="568749" cy="593304"/>
              <a:chOff x="755399" y="3809725"/>
              <a:chExt cx="568749" cy="593304"/>
            </a:xfrm>
          </p:grpSpPr>
          <p:pic>
            <p:nvPicPr>
              <p:cNvPr id="26689" name="Picture 5" descr="\\eventsql\dvd27\Clip_Installer\DVD_ART\Artwork_Imagery\Shapes and Graphics\trustworthy computing - security\malicious email.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38202" y="3809725"/>
                <a:ext cx="40429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90" name="TextBox 19"/>
              <p:cNvSpPr txBox="1">
                <a:spLocks noChangeArrowheads="1"/>
              </p:cNvSpPr>
              <p:nvPr/>
            </p:nvSpPr>
            <p:spPr bwMode="auto">
              <a:xfrm>
                <a:off x="755399" y="4155630"/>
                <a:ext cx="568749" cy="24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900">
                    <a:latin typeface="Segoe Semibold"/>
                  </a:rPr>
                  <a:t>EMAIL</a:t>
                </a:r>
              </a:p>
            </p:txBody>
          </p:sp>
        </p:grpSp>
        <p:grpSp>
          <p:nvGrpSpPr>
            <p:cNvPr id="26686" name="Group 30"/>
            <p:cNvGrpSpPr>
              <a:grpSpLocks/>
            </p:cNvGrpSpPr>
            <p:nvPr/>
          </p:nvGrpSpPr>
          <p:grpSpPr bwMode="auto">
            <a:xfrm>
              <a:off x="504767" y="2644500"/>
              <a:ext cx="1276251" cy="717715"/>
              <a:chOff x="569724" y="4643024"/>
              <a:chExt cx="1276251" cy="717715"/>
            </a:xfrm>
          </p:grpSpPr>
          <p:pic>
            <p:nvPicPr>
              <p:cNvPr id="26687" name="Picture 25" descr="\\eventsql\dvd27\Clip_Installer\DVD_ART\Artwork_Imagery\Shapes and Graphics\MSN Illustration Icon\MSN icon messenger inactive.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985007" y="4643024"/>
                <a:ext cx="466726" cy="42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88" name="TextBox 17"/>
              <p:cNvSpPr txBox="1">
                <a:spLocks noChangeArrowheads="1"/>
              </p:cNvSpPr>
              <p:nvPr/>
            </p:nvSpPr>
            <p:spPr bwMode="auto">
              <a:xfrm>
                <a:off x="569724" y="5113340"/>
                <a:ext cx="1276251" cy="247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900">
                    <a:latin typeface="Segoe Semibold"/>
                  </a:rPr>
                  <a:t>IM, TEXTING, SMS</a:t>
                </a:r>
              </a:p>
            </p:txBody>
          </p:sp>
        </p:grpSp>
      </p:grpSp>
      <p:pic>
        <p:nvPicPr>
          <p:cNvPr id="26636" name="Picture 3" descr="\\eventsql\dvd27\Clip_Installer\DVD_ART\Artwork_Imagery\Shapes and Graphics\Clear glass shapes\vertical glass rectangle med.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258050" y="1071563"/>
            <a:ext cx="1479550" cy="380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37" name="Group 47"/>
          <p:cNvGrpSpPr>
            <a:grpSpLocks/>
          </p:cNvGrpSpPr>
          <p:nvPr/>
        </p:nvGrpSpPr>
        <p:grpSpPr bwMode="auto">
          <a:xfrm>
            <a:off x="7894638" y="4100513"/>
            <a:ext cx="793750" cy="788987"/>
            <a:chOff x="7503340" y="5657850"/>
            <a:chExt cx="793986" cy="789662"/>
          </a:xfrm>
        </p:grpSpPr>
        <p:pic>
          <p:nvPicPr>
            <p:cNvPr id="26681" name="Picture 8" descr="\\eventsql\dvd27\Clip_Installer\DVD_ART\Artwork_Imagery\Shapes and Graphics\MSN Illustration Icon\web page.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656810" y="5657850"/>
              <a:ext cx="640516" cy="619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82" name="TextBox 39"/>
            <p:cNvSpPr txBox="1">
              <a:spLocks noChangeArrowheads="1"/>
            </p:cNvSpPr>
            <p:nvPr/>
          </p:nvSpPr>
          <p:spPr bwMode="auto">
            <a:xfrm>
              <a:off x="7503340" y="6216680"/>
              <a:ext cx="78098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900">
                  <a:latin typeface="Segoe Semibold"/>
                </a:rPr>
                <a:t>WEBSITES</a:t>
              </a:r>
            </a:p>
          </p:txBody>
        </p:sp>
      </p:grpSp>
      <p:grpSp>
        <p:nvGrpSpPr>
          <p:cNvPr id="26638" name="Group 44"/>
          <p:cNvGrpSpPr>
            <a:grpSpLocks/>
          </p:cNvGrpSpPr>
          <p:nvPr/>
        </p:nvGrpSpPr>
        <p:grpSpPr bwMode="auto">
          <a:xfrm>
            <a:off x="7967663" y="3228975"/>
            <a:ext cx="671512" cy="561975"/>
            <a:chOff x="7595429" y="4767341"/>
            <a:chExt cx="672081" cy="561545"/>
          </a:xfrm>
        </p:grpSpPr>
        <p:pic>
          <p:nvPicPr>
            <p:cNvPr id="26679" name="Picture 7" descr="\\eventsql\dvd27\Clip_Installer\DVD_ART\Artwork_Imagery\Shapes and Graphics\MSN Illustration Icon\MSN icon photos.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745783" y="4767341"/>
              <a:ext cx="365373" cy="337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80" name="TextBox 54"/>
            <p:cNvSpPr txBox="1">
              <a:spLocks noChangeArrowheads="1"/>
            </p:cNvSpPr>
            <p:nvPr/>
          </p:nvSpPr>
          <p:spPr bwMode="auto">
            <a:xfrm>
              <a:off x="7595429" y="5098229"/>
              <a:ext cx="672081" cy="23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900">
                  <a:latin typeface="Segoe Semibold"/>
                </a:rPr>
                <a:t>PHOTOS</a:t>
              </a:r>
            </a:p>
          </p:txBody>
        </p:sp>
      </p:grpSp>
      <p:grpSp>
        <p:nvGrpSpPr>
          <p:cNvPr id="26639" name="Group 46"/>
          <p:cNvGrpSpPr>
            <a:grpSpLocks/>
          </p:cNvGrpSpPr>
          <p:nvPr/>
        </p:nvGrpSpPr>
        <p:grpSpPr bwMode="auto">
          <a:xfrm>
            <a:off x="7483475" y="1414463"/>
            <a:ext cx="960438" cy="742950"/>
            <a:chOff x="6758380" y="1724025"/>
            <a:chExt cx="960519" cy="743707"/>
          </a:xfrm>
        </p:grpSpPr>
        <p:sp>
          <p:nvSpPr>
            <p:cNvPr id="26677" name="TextBox 51"/>
            <p:cNvSpPr txBox="1">
              <a:spLocks noChangeArrowheads="1"/>
            </p:cNvSpPr>
            <p:nvPr/>
          </p:nvSpPr>
          <p:spPr bwMode="auto">
            <a:xfrm>
              <a:off x="6758380" y="20984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900">
                  <a:latin typeface="Segoe Semibold"/>
                </a:rPr>
                <a:t>AUDIOVISUAL</a:t>
              </a:r>
            </a:p>
            <a:p>
              <a:pPr algn="ctr" eaLnBrk="1" hangingPunct="1"/>
              <a:r>
                <a:rPr lang="en-US" sz="900">
                  <a:latin typeface="Segoe Semibold"/>
                </a:rPr>
                <a:t>CONTENT</a:t>
              </a:r>
            </a:p>
          </p:txBody>
        </p:sp>
        <p:pic>
          <p:nvPicPr>
            <p:cNvPr id="26678" name="Picture 7" descr="\\eventsql\dvd27\Clip_Installer\DVD_ART\Artwork_Imagery\Shapes and Graphics\Misc\animation icon.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006954" y="1724025"/>
              <a:ext cx="533043" cy="43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40" name="Group 40"/>
          <p:cNvGrpSpPr>
            <a:grpSpLocks/>
          </p:cNvGrpSpPr>
          <p:nvPr/>
        </p:nvGrpSpPr>
        <p:grpSpPr bwMode="auto">
          <a:xfrm>
            <a:off x="7889875" y="2157413"/>
            <a:ext cx="928688" cy="862012"/>
            <a:chOff x="7517990" y="2819400"/>
            <a:chExt cx="928459" cy="862045"/>
          </a:xfrm>
        </p:grpSpPr>
        <p:pic>
          <p:nvPicPr>
            <p:cNvPr id="26675" name="Picture 8" descr="\\eventsql\dvd27\Clip_Installer\DVD_ART\Artwork_Imagery\HARDWARE_IMAGERY\Illustration - Misc Hardware\XML Icons\Library books.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708574" y="2819400"/>
              <a:ext cx="445415" cy="513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76" name="TextBox 50"/>
            <p:cNvSpPr txBox="1">
              <a:spLocks noChangeArrowheads="1"/>
            </p:cNvSpPr>
            <p:nvPr/>
          </p:nvSpPr>
          <p:spPr bwMode="auto">
            <a:xfrm>
              <a:off x="7517990" y="3312113"/>
              <a:ext cx="92845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900">
                  <a:latin typeface="Segoe Semibold"/>
                </a:rPr>
                <a:t>ELECTRONIC</a:t>
              </a:r>
            </a:p>
            <a:p>
              <a:pPr algn="ctr" eaLnBrk="1" hangingPunct="1"/>
              <a:r>
                <a:rPr lang="en-US" sz="900">
                  <a:latin typeface="Segoe Semibold"/>
                </a:rPr>
                <a:t>BOOKS</a:t>
              </a:r>
            </a:p>
          </p:txBody>
        </p:sp>
      </p:grpSp>
      <p:grpSp>
        <p:nvGrpSpPr>
          <p:cNvPr id="26641" name="Group 45"/>
          <p:cNvGrpSpPr>
            <a:grpSpLocks/>
          </p:cNvGrpSpPr>
          <p:nvPr/>
        </p:nvGrpSpPr>
        <p:grpSpPr bwMode="auto">
          <a:xfrm>
            <a:off x="7423150" y="3586163"/>
            <a:ext cx="557213" cy="636587"/>
            <a:chOff x="7041329" y="5076825"/>
            <a:chExt cx="556563" cy="636094"/>
          </a:xfrm>
        </p:grpSpPr>
        <p:pic>
          <p:nvPicPr>
            <p:cNvPr id="26673" name="Picture 11" descr="\\eventsql\dvd27\Clip_Installer\DVD_ART\Artwork_Imagery\Shapes and Graphics\Windows XP Illustration Icon\XP icon cd music.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107375" y="5076825"/>
              <a:ext cx="404796" cy="397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74" name="TextBox 48"/>
            <p:cNvSpPr txBox="1">
              <a:spLocks noChangeArrowheads="1"/>
            </p:cNvSpPr>
            <p:nvPr/>
          </p:nvSpPr>
          <p:spPr bwMode="auto">
            <a:xfrm>
              <a:off x="7041329" y="5482087"/>
              <a:ext cx="5565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900">
                  <a:latin typeface="Segoe Semibold"/>
                </a:rPr>
                <a:t>MUSIC</a:t>
              </a:r>
            </a:p>
          </p:txBody>
        </p:sp>
      </p:grpSp>
      <p:grpSp>
        <p:nvGrpSpPr>
          <p:cNvPr id="26642" name="Group 42"/>
          <p:cNvGrpSpPr>
            <a:grpSpLocks/>
          </p:cNvGrpSpPr>
          <p:nvPr/>
        </p:nvGrpSpPr>
        <p:grpSpPr bwMode="auto">
          <a:xfrm>
            <a:off x="7350125" y="2576513"/>
            <a:ext cx="601663" cy="708025"/>
            <a:chOff x="6805910" y="2838451"/>
            <a:chExt cx="601447" cy="707254"/>
          </a:xfrm>
        </p:grpSpPr>
        <p:grpSp>
          <p:nvGrpSpPr>
            <p:cNvPr id="26669" name="Group 32"/>
            <p:cNvGrpSpPr>
              <a:grpSpLocks/>
            </p:cNvGrpSpPr>
            <p:nvPr/>
          </p:nvGrpSpPr>
          <p:grpSpPr bwMode="auto">
            <a:xfrm>
              <a:off x="6846046" y="2838451"/>
              <a:ext cx="529190" cy="507182"/>
              <a:chOff x="6248400" y="1295400"/>
              <a:chExt cx="949110" cy="909638"/>
            </a:xfrm>
          </p:grpSpPr>
          <p:pic>
            <p:nvPicPr>
              <p:cNvPr id="26671" name="Picture 16" descr="\\eventsql\dvd27\Clip_Installer\DVD_ART\Artwork_Imagery\Shapes and Graphics\Windows XP Illustration Icon\cd.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248400" y="1295400"/>
                <a:ext cx="76835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72" name="Picture 12" descr="\\eventsql\dvd27\Clip_Installer\DVD_ART\Artwork_Imagery\Shapes and Graphics\Windows XP Illustration Icon\XP icon gaming options.png"/>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553200" y="1752600"/>
                <a:ext cx="64431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670" name="TextBox 44"/>
            <p:cNvSpPr txBox="1">
              <a:spLocks noChangeArrowheads="1"/>
            </p:cNvSpPr>
            <p:nvPr/>
          </p:nvSpPr>
          <p:spPr bwMode="auto">
            <a:xfrm>
              <a:off x="6805910" y="3314873"/>
              <a:ext cx="60144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900">
                  <a:latin typeface="Segoe Semibold"/>
                </a:rPr>
                <a:t>GAMES</a:t>
              </a:r>
            </a:p>
          </p:txBody>
        </p:sp>
      </p:grpSp>
      <p:grpSp>
        <p:nvGrpSpPr>
          <p:cNvPr id="26643" name="Group 71"/>
          <p:cNvGrpSpPr>
            <a:grpSpLocks/>
          </p:cNvGrpSpPr>
          <p:nvPr/>
        </p:nvGrpSpPr>
        <p:grpSpPr bwMode="auto">
          <a:xfrm>
            <a:off x="2528888" y="3835400"/>
            <a:ext cx="1519237" cy="1392238"/>
            <a:chOff x="2614614" y="4071287"/>
            <a:chExt cx="1519236" cy="1391300"/>
          </a:xfrm>
        </p:grpSpPr>
        <p:pic>
          <p:nvPicPr>
            <p:cNvPr id="26667" name="Picture 8" descr="\\eventsql\dvd27\Clip_Installer\DVD_ART\Artwork_Imagery\Shapes and Graphics\Arrows - arrow\Straight - Vivid\Vivid green big arrow.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rot="-5400000">
              <a:off x="2678582" y="4007319"/>
              <a:ext cx="1391300" cy="151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TextBox 57"/>
            <p:cNvSpPr txBox="1"/>
            <p:nvPr/>
          </p:nvSpPr>
          <p:spPr>
            <a:xfrm>
              <a:off x="2790826" y="4458376"/>
              <a:ext cx="1165224" cy="575875"/>
            </a:xfrm>
            <a:prstGeom prst="rect">
              <a:avLst/>
            </a:prstGeom>
            <a:noFill/>
          </p:spPr>
          <p:txBody>
            <a:bodyPr wrap="none">
              <a:spAutoFit/>
            </a:bodyPr>
            <a:lstStyle/>
            <a:p>
              <a:pPr algn="ctr" fontAlgn="auto">
                <a:spcBef>
                  <a:spcPts val="0"/>
                </a:spcBef>
                <a:spcAft>
                  <a:spcPts val="0"/>
                </a:spcAft>
                <a:defRPr/>
              </a:pPr>
              <a:r>
                <a:rPr lang="en-US" sz="1050" b="1" dirty="0">
                  <a:latin typeface="+mn-lt"/>
                  <a:cs typeface="+mn-cs"/>
                </a:rPr>
                <a:t>CONTACT</a:t>
              </a:r>
            </a:p>
            <a:p>
              <a:pPr algn="ctr" fontAlgn="auto">
                <a:spcBef>
                  <a:spcPts val="0"/>
                </a:spcBef>
                <a:spcAft>
                  <a:spcPts val="0"/>
                </a:spcAft>
                <a:defRPr/>
              </a:pPr>
              <a:r>
                <a:rPr lang="en-US" sz="1050" b="1" dirty="0">
                  <a:latin typeface="+mn-lt"/>
                  <a:cs typeface="+mn-cs"/>
                </a:rPr>
                <a:t>MANAGEMENT</a:t>
              </a:r>
            </a:p>
            <a:p>
              <a:pPr algn="ctr" fontAlgn="auto">
                <a:spcBef>
                  <a:spcPts val="0"/>
                </a:spcBef>
                <a:spcAft>
                  <a:spcPts val="0"/>
                </a:spcAft>
                <a:defRPr/>
              </a:pPr>
              <a:r>
                <a:rPr lang="en-US" sz="1050" b="1" dirty="0">
                  <a:latin typeface="+mn-lt"/>
                  <a:cs typeface="+mn-cs"/>
                </a:rPr>
                <a:t>TOOLS</a:t>
              </a:r>
            </a:p>
          </p:txBody>
        </p:sp>
      </p:grpSp>
      <p:grpSp>
        <p:nvGrpSpPr>
          <p:cNvPr id="26644" name="Group 69"/>
          <p:cNvGrpSpPr>
            <a:grpSpLocks/>
          </p:cNvGrpSpPr>
          <p:nvPr/>
        </p:nvGrpSpPr>
        <p:grpSpPr bwMode="auto">
          <a:xfrm>
            <a:off x="5081588" y="3835400"/>
            <a:ext cx="1519237" cy="1392238"/>
            <a:chOff x="5091114" y="4071288"/>
            <a:chExt cx="1519236" cy="1391300"/>
          </a:xfrm>
        </p:grpSpPr>
        <p:pic>
          <p:nvPicPr>
            <p:cNvPr id="26665" name="Picture 8" descr="\\eventsql\dvd27\Clip_Installer\DVD_ART\Artwork_Imagery\Shapes and Graphics\Arrows - arrow\Straight - Vivid\Vivid green big arrow.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rot="-5400000">
              <a:off x="5155082" y="4007320"/>
              <a:ext cx="1391300" cy="151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 name="TextBox 60"/>
            <p:cNvSpPr txBox="1"/>
            <p:nvPr/>
          </p:nvSpPr>
          <p:spPr>
            <a:xfrm>
              <a:off x="5429251" y="4458377"/>
              <a:ext cx="893762" cy="575875"/>
            </a:xfrm>
            <a:prstGeom prst="rect">
              <a:avLst/>
            </a:prstGeom>
            <a:noFill/>
          </p:spPr>
          <p:txBody>
            <a:bodyPr wrap="none">
              <a:spAutoFit/>
            </a:bodyPr>
            <a:lstStyle/>
            <a:p>
              <a:pPr algn="ctr" fontAlgn="auto">
                <a:spcBef>
                  <a:spcPts val="0"/>
                </a:spcBef>
                <a:spcAft>
                  <a:spcPts val="0"/>
                </a:spcAft>
                <a:defRPr/>
              </a:pPr>
              <a:r>
                <a:rPr lang="en-US" sz="1050" b="1" dirty="0">
                  <a:latin typeface="+mn-lt"/>
                  <a:cs typeface="+mn-cs"/>
                </a:rPr>
                <a:t>CONTENT</a:t>
              </a:r>
            </a:p>
            <a:p>
              <a:pPr algn="ctr" fontAlgn="auto">
                <a:spcBef>
                  <a:spcPts val="0"/>
                </a:spcBef>
                <a:spcAft>
                  <a:spcPts val="0"/>
                </a:spcAft>
                <a:defRPr/>
              </a:pPr>
              <a:r>
                <a:rPr lang="en-US" sz="1050" b="1" dirty="0">
                  <a:latin typeface="+mn-lt"/>
                  <a:cs typeface="+mn-cs"/>
                </a:rPr>
                <a:t>FILTERING</a:t>
              </a:r>
            </a:p>
            <a:p>
              <a:pPr algn="ctr" fontAlgn="auto">
                <a:spcBef>
                  <a:spcPts val="0"/>
                </a:spcBef>
                <a:spcAft>
                  <a:spcPts val="0"/>
                </a:spcAft>
                <a:defRPr/>
              </a:pPr>
              <a:r>
                <a:rPr lang="en-US" sz="1050" b="1" dirty="0">
                  <a:latin typeface="+mn-lt"/>
                  <a:cs typeface="+mn-cs"/>
                </a:rPr>
                <a:t>TOOLS</a:t>
              </a:r>
            </a:p>
          </p:txBody>
        </p:sp>
      </p:grpSp>
      <p:grpSp>
        <p:nvGrpSpPr>
          <p:cNvPr id="26645" name="Group 70"/>
          <p:cNvGrpSpPr>
            <a:grpSpLocks/>
          </p:cNvGrpSpPr>
          <p:nvPr/>
        </p:nvGrpSpPr>
        <p:grpSpPr bwMode="auto">
          <a:xfrm>
            <a:off x="3805238" y="4073525"/>
            <a:ext cx="1519237" cy="1392238"/>
            <a:chOff x="3852864" y="4309413"/>
            <a:chExt cx="1519236" cy="1391300"/>
          </a:xfrm>
        </p:grpSpPr>
        <p:pic>
          <p:nvPicPr>
            <p:cNvPr id="26663" name="Picture 8" descr="\\eventsql\dvd27\Clip_Installer\DVD_ART\Artwork_Imagery\Shapes and Graphics\Arrows - arrow\Straight - Vivid\Vivid green big arrow.pn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rot="-5400000">
              <a:off x="3916832" y="4245445"/>
              <a:ext cx="1391300" cy="151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TextBox 63"/>
            <p:cNvSpPr txBox="1"/>
            <p:nvPr/>
          </p:nvSpPr>
          <p:spPr>
            <a:xfrm>
              <a:off x="4200526" y="4658428"/>
              <a:ext cx="855662" cy="899507"/>
            </a:xfrm>
            <a:prstGeom prst="rect">
              <a:avLst/>
            </a:prstGeom>
            <a:noFill/>
          </p:spPr>
          <p:txBody>
            <a:bodyPr wrap="none">
              <a:spAutoFit/>
            </a:bodyPr>
            <a:lstStyle/>
            <a:p>
              <a:pPr algn="ctr" fontAlgn="auto">
                <a:spcBef>
                  <a:spcPts val="0"/>
                </a:spcBef>
                <a:spcAft>
                  <a:spcPts val="0"/>
                </a:spcAft>
                <a:defRPr/>
              </a:pPr>
              <a:r>
                <a:rPr lang="en-US" sz="1050" b="1" dirty="0">
                  <a:latin typeface="+mn-lt"/>
                  <a:cs typeface="+mn-cs"/>
                </a:rPr>
                <a:t>SYSTEM</a:t>
              </a:r>
            </a:p>
            <a:p>
              <a:pPr algn="ctr" fontAlgn="auto">
                <a:spcBef>
                  <a:spcPts val="0"/>
                </a:spcBef>
                <a:spcAft>
                  <a:spcPts val="0"/>
                </a:spcAft>
                <a:defRPr/>
              </a:pPr>
              <a:r>
                <a:rPr lang="en-US" sz="1050" b="1" dirty="0">
                  <a:latin typeface="+mn-lt"/>
                  <a:cs typeface="+mn-cs"/>
                </a:rPr>
                <a:t>TOOLS</a:t>
              </a:r>
            </a:p>
            <a:p>
              <a:pPr algn="ctr" fontAlgn="auto">
                <a:spcBef>
                  <a:spcPts val="0"/>
                </a:spcBef>
                <a:spcAft>
                  <a:spcPts val="0"/>
                </a:spcAft>
                <a:defRPr/>
              </a:pPr>
              <a:r>
                <a:rPr lang="en-US" sz="1050" b="1" i="1" dirty="0">
                  <a:latin typeface="+mn-lt"/>
                  <a:cs typeface="+mn-cs"/>
                </a:rPr>
                <a:t>Time,</a:t>
              </a:r>
            </a:p>
            <a:p>
              <a:pPr algn="ctr" fontAlgn="auto">
                <a:spcBef>
                  <a:spcPts val="0"/>
                </a:spcBef>
                <a:spcAft>
                  <a:spcPts val="0"/>
                </a:spcAft>
                <a:defRPr/>
              </a:pPr>
              <a:r>
                <a:rPr lang="en-US" sz="1050" b="1" i="1" dirty="0">
                  <a:latin typeface="+mn-lt"/>
                  <a:cs typeface="+mn-cs"/>
                </a:rPr>
                <a:t>Reporting,</a:t>
              </a:r>
            </a:p>
            <a:p>
              <a:pPr algn="ctr" fontAlgn="auto">
                <a:spcBef>
                  <a:spcPts val="0"/>
                </a:spcBef>
                <a:spcAft>
                  <a:spcPts val="0"/>
                </a:spcAft>
                <a:defRPr/>
              </a:pPr>
              <a:r>
                <a:rPr lang="en-US" sz="1050" b="1" i="1" dirty="0">
                  <a:latin typeface="+mn-lt"/>
                  <a:cs typeface="+mn-cs"/>
                </a:rPr>
                <a:t>etc.</a:t>
              </a:r>
            </a:p>
          </p:txBody>
        </p:sp>
      </p:grpSp>
      <p:sp>
        <p:nvSpPr>
          <p:cNvPr id="26646" name="TextBox 67"/>
          <p:cNvSpPr txBox="1">
            <a:spLocks noChangeArrowheads="1"/>
          </p:cNvSpPr>
          <p:nvPr/>
        </p:nvSpPr>
        <p:spPr bwMode="auto">
          <a:xfrm>
            <a:off x="2311400" y="5400675"/>
            <a:ext cx="30464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Blip>
                <a:blip r:embed="rId28"/>
              </a:buBlip>
            </a:pPr>
            <a:r>
              <a:rPr lang="en-US" sz="1100">
                <a:solidFill>
                  <a:srgbClr val="646464"/>
                </a:solidFill>
                <a:latin typeface="Segoe Semibold"/>
              </a:rPr>
              <a:t>Inappropriate Content </a:t>
            </a:r>
          </a:p>
          <a:p>
            <a:pPr eaLnBrk="1" hangingPunct="1">
              <a:buFontTx/>
              <a:buBlip>
                <a:blip r:embed="rId28"/>
              </a:buBlip>
            </a:pPr>
            <a:r>
              <a:rPr lang="en-US" sz="1100">
                <a:solidFill>
                  <a:srgbClr val="646464"/>
                </a:solidFill>
                <a:latin typeface="Segoe Semibold"/>
              </a:rPr>
              <a:t>Privacy &amp; Sharing of Personal Information</a:t>
            </a:r>
          </a:p>
          <a:p>
            <a:pPr eaLnBrk="1" hangingPunct="1">
              <a:buFontTx/>
              <a:buBlip>
                <a:blip r:embed="rId28"/>
              </a:buBlip>
            </a:pPr>
            <a:r>
              <a:rPr lang="en-US" sz="1100">
                <a:solidFill>
                  <a:srgbClr val="646464"/>
                </a:solidFill>
                <a:latin typeface="Segoe Semibold"/>
              </a:rPr>
              <a:t>Inappropriate Contact</a:t>
            </a:r>
          </a:p>
        </p:txBody>
      </p:sp>
      <p:grpSp>
        <p:nvGrpSpPr>
          <p:cNvPr id="26647" name="Group 68"/>
          <p:cNvGrpSpPr>
            <a:grpSpLocks/>
          </p:cNvGrpSpPr>
          <p:nvPr/>
        </p:nvGrpSpPr>
        <p:grpSpPr bwMode="auto">
          <a:xfrm>
            <a:off x="1725613" y="2508250"/>
            <a:ext cx="1619250" cy="1133475"/>
            <a:chOff x="1772869" y="2981325"/>
            <a:chExt cx="1619250" cy="1133475"/>
          </a:xfrm>
        </p:grpSpPr>
        <p:pic>
          <p:nvPicPr>
            <p:cNvPr id="26661" name="Picture 2" descr="\\eventsql\dvd27\Clip_Installer\DVD_ART\Artwork_Imagery\Shapes and Graphics\Arrows - arrow\Straight - Vivid\Vivid red big arrow.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772869" y="2981325"/>
              <a:ext cx="16192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62" name="TextBox 70"/>
            <p:cNvSpPr txBox="1">
              <a:spLocks noChangeArrowheads="1"/>
            </p:cNvSpPr>
            <p:nvPr/>
          </p:nvSpPr>
          <p:spPr bwMode="auto">
            <a:xfrm>
              <a:off x="1926610" y="3317230"/>
              <a:ext cx="12815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200" b="1" dirty="0">
                  <a:latin typeface="Segoe Semibold"/>
                </a:rPr>
                <a:t>UNKNOWN</a:t>
              </a:r>
            </a:p>
            <a:p>
              <a:pPr algn="ctr" eaLnBrk="1" hangingPunct="1"/>
              <a:r>
                <a:rPr lang="en-US" sz="1200" b="1" dirty="0">
                  <a:latin typeface="Segoe Semibold"/>
                </a:rPr>
                <a:t>PERSONS</a:t>
              </a:r>
            </a:p>
          </p:txBody>
        </p:sp>
      </p:grpSp>
      <p:grpSp>
        <p:nvGrpSpPr>
          <p:cNvPr id="26648" name="Group 71"/>
          <p:cNvGrpSpPr>
            <a:grpSpLocks/>
          </p:cNvGrpSpPr>
          <p:nvPr/>
        </p:nvGrpSpPr>
        <p:grpSpPr bwMode="auto">
          <a:xfrm>
            <a:off x="5697538" y="2508250"/>
            <a:ext cx="1619250" cy="1133475"/>
            <a:chOff x="5744794" y="2981325"/>
            <a:chExt cx="1619250" cy="1133475"/>
          </a:xfrm>
        </p:grpSpPr>
        <p:pic>
          <p:nvPicPr>
            <p:cNvPr id="26659" name="Picture 2" descr="\\eventsql\dvd27\Clip_Installer\DVD_ART\Artwork_Imagery\Shapes and Graphics\Arrows - arrow\Straight - Vivid\Vivid red big arrow.pn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flipH="1">
              <a:off x="5744794" y="2981325"/>
              <a:ext cx="1619250"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60" name="TextBox 73"/>
            <p:cNvSpPr txBox="1">
              <a:spLocks noChangeArrowheads="1"/>
            </p:cNvSpPr>
            <p:nvPr/>
          </p:nvSpPr>
          <p:spPr bwMode="auto">
            <a:xfrm flipH="1">
              <a:off x="5898534" y="3317230"/>
              <a:ext cx="13504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en-US" sz="1200" b="1">
                  <a:latin typeface="Segoe Semibold"/>
                </a:rPr>
                <a:t>UNWANTED</a:t>
              </a:r>
            </a:p>
            <a:p>
              <a:pPr algn="ctr" eaLnBrk="1" hangingPunct="1"/>
              <a:r>
                <a:rPr lang="en-US" sz="1200" b="1">
                  <a:latin typeface="Segoe Semibold"/>
                </a:rPr>
                <a:t>CONTENT</a:t>
              </a:r>
            </a:p>
          </p:txBody>
        </p:sp>
      </p:grpSp>
      <p:grpSp>
        <p:nvGrpSpPr>
          <p:cNvPr id="26649" name="Group 74"/>
          <p:cNvGrpSpPr>
            <a:grpSpLocks/>
          </p:cNvGrpSpPr>
          <p:nvPr/>
        </p:nvGrpSpPr>
        <p:grpSpPr bwMode="auto">
          <a:xfrm>
            <a:off x="1790700" y="3536950"/>
            <a:ext cx="976313" cy="547688"/>
            <a:chOff x="1838325" y="3800475"/>
            <a:chExt cx="976549" cy="547688"/>
          </a:xfrm>
        </p:grpSpPr>
        <p:pic>
          <p:nvPicPr>
            <p:cNvPr id="26657" name="Picture 19" descr="\\eventsql\dvd27\Clip_Installer\DVD_ART\Artwork_Imagery\Shapes and Graphics\circular shapes\Gel Style 3 Ovals\Gel - Gel3 ovals gold.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876426" y="3800475"/>
              <a:ext cx="919856"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8" name="TextBox 76"/>
            <p:cNvSpPr txBox="1">
              <a:spLocks noChangeArrowheads="1"/>
            </p:cNvSpPr>
            <p:nvPr/>
          </p:nvSpPr>
          <p:spPr bwMode="auto">
            <a:xfrm>
              <a:off x="1838325" y="3867150"/>
              <a:ext cx="976549" cy="34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ts val="1000"/>
                </a:lnSpc>
              </a:pPr>
              <a:r>
                <a:rPr lang="en-US" sz="800" b="1">
                  <a:latin typeface="Segoe Semibold"/>
                </a:rPr>
                <a:t>LAW</a:t>
              </a:r>
            </a:p>
            <a:p>
              <a:pPr algn="ctr" eaLnBrk="1" hangingPunct="1">
                <a:lnSpc>
                  <a:spcPts val="1000"/>
                </a:lnSpc>
              </a:pPr>
              <a:r>
                <a:rPr lang="en-US" sz="800" b="1">
                  <a:latin typeface="Segoe Semibold"/>
                </a:rPr>
                <a:t>ENFORCEMENT</a:t>
              </a:r>
            </a:p>
          </p:txBody>
        </p:sp>
      </p:grpSp>
      <p:grpSp>
        <p:nvGrpSpPr>
          <p:cNvPr id="26650" name="Group 77"/>
          <p:cNvGrpSpPr>
            <a:grpSpLocks/>
          </p:cNvGrpSpPr>
          <p:nvPr/>
        </p:nvGrpSpPr>
        <p:grpSpPr bwMode="auto">
          <a:xfrm>
            <a:off x="6191250" y="3536950"/>
            <a:ext cx="976313" cy="547688"/>
            <a:chOff x="1838325" y="3800475"/>
            <a:chExt cx="976549" cy="547688"/>
          </a:xfrm>
        </p:grpSpPr>
        <p:pic>
          <p:nvPicPr>
            <p:cNvPr id="26655" name="Picture 19" descr="\\eventsql\dvd27\Clip_Installer\DVD_ART\Artwork_Imagery\Shapes and Graphics\circular shapes\Gel Style 3 Ovals\Gel - Gel3 ovals gold.png"/>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1876426" y="3800475"/>
              <a:ext cx="919856"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6" name="TextBox 79"/>
            <p:cNvSpPr txBox="1">
              <a:spLocks noChangeArrowheads="1"/>
            </p:cNvSpPr>
            <p:nvPr/>
          </p:nvSpPr>
          <p:spPr bwMode="auto">
            <a:xfrm>
              <a:off x="1838325" y="3867150"/>
              <a:ext cx="976549" cy="340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lnSpc>
                  <a:spcPts val="1000"/>
                </a:lnSpc>
              </a:pPr>
              <a:r>
                <a:rPr lang="en-US" sz="800" b="1">
                  <a:latin typeface="Segoe Semibold"/>
                </a:rPr>
                <a:t>LAW</a:t>
              </a:r>
            </a:p>
            <a:p>
              <a:pPr algn="ctr" eaLnBrk="1" hangingPunct="1">
                <a:lnSpc>
                  <a:spcPts val="1000"/>
                </a:lnSpc>
              </a:pPr>
              <a:r>
                <a:rPr lang="en-US" sz="800" b="1">
                  <a:latin typeface="Segoe Semibold"/>
                </a:rPr>
                <a:t>ENFORCEMENT</a:t>
              </a:r>
            </a:p>
          </p:txBody>
        </p:sp>
      </p:grpSp>
      <p:sp>
        <p:nvSpPr>
          <p:cNvPr id="79" name="TextBox 78"/>
          <p:cNvSpPr txBox="1"/>
          <p:nvPr/>
        </p:nvSpPr>
        <p:spPr>
          <a:xfrm>
            <a:off x="250825" y="1093788"/>
            <a:ext cx="1520825" cy="307975"/>
          </a:xfrm>
          <a:prstGeom prst="rect">
            <a:avLst/>
          </a:prstGeom>
          <a:noFill/>
        </p:spPr>
        <p:txBody>
          <a:bodyPr wrap="none">
            <a:spAutoFit/>
          </a:bodyPr>
          <a:lstStyle/>
          <a:p>
            <a:pPr algn="ctr" fontAlgn="auto">
              <a:spcBef>
                <a:spcPts val="0"/>
              </a:spcBef>
              <a:spcAft>
                <a:spcPts val="0"/>
              </a:spcAft>
              <a:defRPr/>
            </a:pPr>
            <a:r>
              <a:rPr lang="en-US" sz="1400" b="1" dirty="0">
                <a:effectLst>
                  <a:outerShdw blurRad="38100" dist="38100" dir="2700000" algn="tl">
                    <a:srgbClr val="000000">
                      <a:alpha val="43137"/>
                    </a:srgbClr>
                  </a:outerShdw>
                </a:effectLst>
                <a:latin typeface="+mn-lt"/>
                <a:cs typeface="+mn-cs"/>
              </a:rPr>
              <a:t>INTERACTIONS</a:t>
            </a:r>
          </a:p>
        </p:txBody>
      </p:sp>
      <p:sp>
        <p:nvSpPr>
          <p:cNvPr id="80" name="TextBox 79"/>
          <p:cNvSpPr txBox="1"/>
          <p:nvPr/>
        </p:nvSpPr>
        <p:spPr>
          <a:xfrm>
            <a:off x="7462838" y="1076325"/>
            <a:ext cx="1050925" cy="307975"/>
          </a:xfrm>
          <a:prstGeom prst="rect">
            <a:avLst/>
          </a:prstGeom>
          <a:noFill/>
        </p:spPr>
        <p:txBody>
          <a:bodyPr wrap="none">
            <a:spAutoFit/>
          </a:bodyPr>
          <a:lstStyle/>
          <a:p>
            <a:pPr algn="ctr" fontAlgn="auto">
              <a:spcBef>
                <a:spcPts val="0"/>
              </a:spcBef>
              <a:spcAft>
                <a:spcPts val="0"/>
              </a:spcAft>
              <a:defRPr/>
            </a:pPr>
            <a:r>
              <a:rPr lang="en-US" sz="1400" b="1" dirty="0">
                <a:latin typeface="+mn-lt"/>
                <a:cs typeface="+mn-cs"/>
              </a:rPr>
              <a:t>CONTENT</a:t>
            </a:r>
          </a:p>
        </p:txBody>
      </p:sp>
      <p:sp>
        <p:nvSpPr>
          <p:cNvPr id="81" name="TextBox 80"/>
          <p:cNvSpPr txBox="1"/>
          <p:nvPr/>
        </p:nvSpPr>
        <p:spPr>
          <a:xfrm>
            <a:off x="4064000" y="2822575"/>
            <a:ext cx="974725" cy="307975"/>
          </a:xfrm>
          <a:prstGeom prst="rect">
            <a:avLst/>
          </a:prstGeom>
          <a:noFill/>
        </p:spPr>
        <p:txBody>
          <a:bodyPr wrap="none">
            <a:spAutoFit/>
          </a:bodyPr>
          <a:lstStyle/>
          <a:p>
            <a:pPr algn="ctr" fontAlgn="auto">
              <a:spcBef>
                <a:spcPts val="0"/>
              </a:spcBef>
              <a:spcAft>
                <a:spcPts val="0"/>
              </a:spcAft>
              <a:defRPr/>
            </a:pPr>
            <a:r>
              <a:rPr lang="en-US" sz="1400" b="1" dirty="0">
                <a:effectLst>
                  <a:outerShdw blurRad="38100" dist="38100" dir="2700000" algn="tl">
                    <a:srgbClr val="000000">
                      <a:alpha val="43137"/>
                    </a:srgbClr>
                  </a:outerShdw>
                </a:effectLst>
                <a:latin typeface="+mn-lt"/>
                <a:cs typeface="+mn-cs"/>
              </a:rPr>
              <a:t>DEVICES</a:t>
            </a:r>
          </a:p>
        </p:txBody>
      </p:sp>
      <p:sp>
        <p:nvSpPr>
          <p:cNvPr id="26654" name="TextBox 67"/>
          <p:cNvSpPr txBox="1">
            <a:spLocks noChangeArrowheads="1"/>
          </p:cNvSpPr>
          <p:nvPr/>
        </p:nvSpPr>
        <p:spPr bwMode="auto">
          <a:xfrm>
            <a:off x="5380038" y="5400675"/>
            <a:ext cx="17875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buFontTx/>
              <a:buBlip>
                <a:blip r:embed="rId28"/>
              </a:buBlip>
            </a:pPr>
            <a:r>
              <a:rPr lang="en-US" sz="1100">
                <a:solidFill>
                  <a:srgbClr val="646464"/>
                </a:solidFill>
                <a:latin typeface="Segoe Semibold"/>
              </a:rPr>
              <a:t>Spam and Phishing </a:t>
            </a:r>
          </a:p>
          <a:p>
            <a:pPr eaLnBrk="1" hangingPunct="1">
              <a:buFontTx/>
              <a:buBlip>
                <a:blip r:embed="rId28"/>
              </a:buBlip>
            </a:pPr>
            <a:r>
              <a:rPr lang="en-US" sz="1100">
                <a:solidFill>
                  <a:srgbClr val="646464"/>
                </a:solidFill>
                <a:latin typeface="Segoe Semibold"/>
              </a:rPr>
              <a:t>Cyberbullying</a:t>
            </a:r>
          </a:p>
        </p:txBody>
      </p:sp>
    </p:spTree>
    <p:extLst>
      <p:ext uri="{BB962C8B-B14F-4D97-AF65-F5344CB8AC3E}">
        <p14:creationId xmlns:p14="http://schemas.microsoft.com/office/powerpoint/2010/main" val="38517004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start/What should you protect?</a:t>
            </a:r>
            <a:endParaRPr lang="en-US" dirty="0"/>
          </a:p>
        </p:txBody>
      </p:sp>
      <p:sp>
        <p:nvSpPr>
          <p:cNvPr id="3" name="Content Placeholder 2"/>
          <p:cNvSpPr>
            <a:spLocks noGrp="1"/>
          </p:cNvSpPr>
          <p:nvPr>
            <p:ph idx="1"/>
          </p:nvPr>
        </p:nvSpPr>
        <p:spPr/>
        <p:txBody>
          <a:bodyPr/>
          <a:lstStyle/>
          <a:p>
            <a:r>
              <a:rPr lang="en-US" sz="1800" dirty="0" smtClean="0">
                <a:solidFill>
                  <a:schemeClr val="tx1"/>
                </a:solidFill>
                <a:latin typeface="+mn-lt"/>
              </a:rPr>
              <a:t>Your Home</a:t>
            </a:r>
          </a:p>
          <a:p>
            <a:pPr lvl="1"/>
            <a:r>
              <a:rPr lang="en-US" dirty="0" smtClean="0">
                <a:solidFill>
                  <a:schemeClr val="tx1"/>
                </a:solidFill>
                <a:latin typeface="+mn-lt"/>
              </a:rPr>
              <a:t>Stop the mistakes – eliminate unintended access to “bad” content</a:t>
            </a:r>
          </a:p>
          <a:p>
            <a:pPr lvl="2"/>
            <a:r>
              <a:rPr lang="en-US" sz="1800" dirty="0" smtClean="0">
                <a:solidFill>
                  <a:schemeClr val="tx1"/>
                </a:solidFill>
                <a:latin typeface="+mn-lt"/>
              </a:rPr>
              <a:t>Secure </a:t>
            </a:r>
            <a:r>
              <a:rPr lang="en-US" sz="1800" dirty="0" err="1" smtClean="0">
                <a:solidFill>
                  <a:schemeClr val="tx1"/>
                </a:solidFill>
                <a:latin typeface="+mn-lt"/>
              </a:rPr>
              <a:t>Wifi</a:t>
            </a:r>
            <a:r>
              <a:rPr lang="en-US" sz="1800" dirty="0" smtClean="0">
                <a:solidFill>
                  <a:schemeClr val="tx1"/>
                </a:solidFill>
                <a:latin typeface="+mn-lt"/>
              </a:rPr>
              <a:t> connection</a:t>
            </a:r>
          </a:p>
          <a:p>
            <a:pPr lvl="2"/>
            <a:r>
              <a:rPr lang="en-US" sz="1800" dirty="0" smtClean="0">
                <a:solidFill>
                  <a:schemeClr val="tx1"/>
                </a:solidFill>
                <a:latin typeface="+mn-lt"/>
                <a:hlinkClick r:id="rId3" action="ppaction://hlinksldjump"/>
              </a:rPr>
              <a:t>DNS Proxy Services  </a:t>
            </a:r>
            <a:r>
              <a:rPr lang="en-US" sz="1800" dirty="0" smtClean="0">
                <a:solidFill>
                  <a:schemeClr val="tx1"/>
                </a:solidFill>
                <a:latin typeface="+mn-lt"/>
              </a:rPr>
              <a:t>to eliminate the unintended access to “bad” content</a:t>
            </a:r>
          </a:p>
          <a:p>
            <a:pPr lvl="3"/>
            <a:r>
              <a:rPr lang="en-US" dirty="0">
                <a:solidFill>
                  <a:schemeClr val="tx1"/>
                </a:solidFill>
              </a:rPr>
              <a:t>HAVE YOU HEARD OF </a:t>
            </a:r>
            <a:r>
              <a:rPr lang="en-US" u="sng" dirty="0">
                <a:solidFill>
                  <a:schemeClr val="tx1"/>
                </a:solidFill>
                <a:hlinkClick r:id="rId4"/>
              </a:rPr>
              <a:t>peacefire.org</a:t>
            </a:r>
            <a:r>
              <a:rPr lang="en-US" dirty="0">
                <a:solidFill>
                  <a:schemeClr val="tx1"/>
                </a:solidFill>
              </a:rPr>
              <a:t>? or </a:t>
            </a:r>
            <a:r>
              <a:rPr lang="en-US" dirty="0">
                <a:solidFill>
                  <a:schemeClr val="tx1"/>
                </a:solidFill>
                <a:hlinkClick r:id="rId5"/>
              </a:rPr>
              <a:t>dynamic-proxy.com</a:t>
            </a:r>
            <a:r>
              <a:rPr lang="en-US" dirty="0" smtClean="0">
                <a:solidFill>
                  <a:schemeClr val="tx1"/>
                </a:solidFill>
              </a:rPr>
              <a:t>?</a:t>
            </a:r>
          </a:p>
          <a:p>
            <a:pPr lvl="2"/>
            <a:r>
              <a:rPr lang="en-US" dirty="0" smtClean="0">
                <a:solidFill>
                  <a:schemeClr val="tx1"/>
                </a:solidFill>
                <a:latin typeface="+mn-lt"/>
              </a:rPr>
              <a:t>Enable </a:t>
            </a:r>
            <a:r>
              <a:rPr lang="en-US" dirty="0" err="1" smtClean="0">
                <a:solidFill>
                  <a:schemeClr val="tx1"/>
                </a:solidFill>
                <a:latin typeface="+mn-lt"/>
              </a:rPr>
              <a:t>SafeSearch</a:t>
            </a:r>
            <a:r>
              <a:rPr lang="en-US" dirty="0" smtClean="0">
                <a:solidFill>
                  <a:schemeClr val="tx1"/>
                </a:solidFill>
                <a:latin typeface="+mn-lt"/>
              </a:rPr>
              <a:t> settings in all Search providers (</a:t>
            </a:r>
            <a:r>
              <a:rPr lang="en-US" dirty="0" smtClean="0">
                <a:solidFill>
                  <a:schemeClr val="tx1"/>
                </a:solidFill>
                <a:latin typeface="+mn-lt"/>
                <a:hlinkClick r:id="rId6"/>
              </a:rPr>
              <a:t>Bing</a:t>
            </a:r>
            <a:r>
              <a:rPr lang="en-US" dirty="0" smtClean="0">
                <a:solidFill>
                  <a:schemeClr val="tx1"/>
                </a:solidFill>
                <a:latin typeface="+mn-lt"/>
              </a:rPr>
              <a:t> &amp; </a:t>
            </a:r>
            <a:r>
              <a:rPr lang="en-US" dirty="0" smtClean="0">
                <a:solidFill>
                  <a:schemeClr val="tx1"/>
                </a:solidFill>
                <a:latin typeface="+mn-lt"/>
                <a:hlinkClick r:id="rId7"/>
              </a:rPr>
              <a:t>Google</a:t>
            </a:r>
            <a:r>
              <a:rPr lang="en-US" dirty="0" smtClean="0">
                <a:solidFill>
                  <a:schemeClr val="tx1"/>
                </a:solidFill>
                <a:latin typeface="+mn-lt"/>
              </a:rPr>
              <a:t>)</a:t>
            </a:r>
          </a:p>
          <a:p>
            <a:r>
              <a:rPr lang="en-US" sz="1800" dirty="0" smtClean="0">
                <a:solidFill>
                  <a:schemeClr val="tx1"/>
                </a:solidFill>
                <a:latin typeface="+mn-lt"/>
              </a:rPr>
              <a:t>Your Devices (Filtering, </a:t>
            </a:r>
            <a:r>
              <a:rPr lang="en-US" sz="1800" b="1" dirty="0" smtClean="0">
                <a:solidFill>
                  <a:schemeClr val="tx1"/>
                </a:solidFill>
                <a:latin typeface="+mn-lt"/>
              </a:rPr>
              <a:t>Parental Controls</a:t>
            </a:r>
            <a:r>
              <a:rPr lang="en-US" sz="1800" dirty="0" smtClean="0">
                <a:solidFill>
                  <a:schemeClr val="tx1"/>
                </a:solidFill>
                <a:latin typeface="+mn-lt"/>
              </a:rPr>
              <a:t>, </a:t>
            </a:r>
            <a:r>
              <a:rPr lang="en-US" sz="1800" dirty="0" smtClean="0">
                <a:solidFill>
                  <a:schemeClr val="tx1"/>
                </a:solidFill>
                <a:latin typeface="+mn-lt"/>
                <a:hlinkClick r:id="rId8" action="ppaction://hlinksldjump"/>
              </a:rPr>
              <a:t>Monitoring</a:t>
            </a:r>
            <a:r>
              <a:rPr lang="en-US" sz="1800" dirty="0" smtClean="0">
                <a:solidFill>
                  <a:schemeClr val="tx1"/>
                </a:solidFill>
                <a:latin typeface="+mn-lt"/>
              </a:rPr>
              <a:t>)</a:t>
            </a:r>
          </a:p>
          <a:p>
            <a:pPr lvl="1"/>
            <a:r>
              <a:rPr lang="en-US" dirty="0" err="1" smtClean="0">
                <a:solidFill>
                  <a:schemeClr val="tx1"/>
                </a:solidFill>
                <a:latin typeface="+mn-lt"/>
              </a:rPr>
              <a:t>Ipod</a:t>
            </a:r>
            <a:r>
              <a:rPr lang="en-US" dirty="0" smtClean="0">
                <a:solidFill>
                  <a:schemeClr val="tx1"/>
                </a:solidFill>
                <a:latin typeface="+mn-lt"/>
              </a:rPr>
              <a:t>/</a:t>
            </a:r>
            <a:r>
              <a:rPr lang="en-US" dirty="0" err="1" smtClean="0">
                <a:solidFill>
                  <a:schemeClr val="tx1"/>
                </a:solidFill>
                <a:latin typeface="+mn-lt"/>
              </a:rPr>
              <a:t>Ipad</a:t>
            </a:r>
            <a:r>
              <a:rPr lang="en-US" dirty="0" smtClean="0">
                <a:solidFill>
                  <a:schemeClr val="tx1"/>
                </a:solidFill>
                <a:latin typeface="+mn-lt"/>
              </a:rPr>
              <a:t>/</a:t>
            </a:r>
            <a:r>
              <a:rPr lang="en-US" dirty="0" err="1" smtClean="0">
                <a:solidFill>
                  <a:schemeClr val="tx1"/>
                </a:solidFill>
                <a:latin typeface="+mn-lt"/>
              </a:rPr>
              <a:t>Iphone</a:t>
            </a:r>
            <a:r>
              <a:rPr lang="en-US" dirty="0" smtClean="0">
                <a:solidFill>
                  <a:schemeClr val="tx1"/>
                </a:solidFill>
                <a:latin typeface="+mn-lt"/>
              </a:rPr>
              <a:t> (IOS </a:t>
            </a:r>
            <a:r>
              <a:rPr lang="en-US" dirty="0" smtClean="0">
                <a:solidFill>
                  <a:schemeClr val="tx1"/>
                </a:solidFill>
                <a:latin typeface="+mn-lt"/>
                <a:hlinkClick r:id="rId9" action="ppaction://hlinksldjump"/>
              </a:rPr>
              <a:t>Parental Controls</a:t>
            </a:r>
            <a:r>
              <a:rPr lang="en-US" dirty="0" smtClean="0">
                <a:solidFill>
                  <a:schemeClr val="tx1"/>
                </a:solidFill>
                <a:latin typeface="+mn-lt"/>
              </a:rPr>
              <a:t>; IOS </a:t>
            </a:r>
            <a:r>
              <a:rPr lang="en-US" dirty="0" smtClean="0">
                <a:solidFill>
                  <a:schemeClr val="tx1"/>
                </a:solidFill>
                <a:latin typeface="+mn-lt"/>
                <a:hlinkClick r:id="rId10" action="ppaction://hlinksldjump"/>
              </a:rPr>
              <a:t>Internet</a:t>
            </a:r>
            <a:r>
              <a:rPr lang="en-US" dirty="0" smtClean="0">
                <a:solidFill>
                  <a:schemeClr val="tx1"/>
                </a:solidFill>
                <a:latin typeface="+mn-lt"/>
              </a:rPr>
              <a:t>)</a:t>
            </a:r>
          </a:p>
          <a:p>
            <a:pPr lvl="1"/>
            <a:r>
              <a:rPr lang="en-US" dirty="0" smtClean="0">
                <a:solidFill>
                  <a:schemeClr val="tx1"/>
                </a:solidFill>
                <a:latin typeface="+mn-lt"/>
                <a:hlinkClick r:id="rId11" action="ppaction://hlinksldjump"/>
              </a:rPr>
              <a:t>Mobile Phones</a:t>
            </a:r>
            <a:endParaRPr lang="en-US" dirty="0" smtClean="0">
              <a:solidFill>
                <a:schemeClr val="tx1"/>
              </a:solidFill>
              <a:latin typeface="+mn-lt"/>
            </a:endParaRPr>
          </a:p>
          <a:p>
            <a:pPr lvl="1"/>
            <a:r>
              <a:rPr lang="en-US" dirty="0" smtClean="0">
                <a:solidFill>
                  <a:schemeClr val="tx1"/>
                </a:solidFill>
                <a:latin typeface="+mn-lt"/>
              </a:rPr>
              <a:t>PC</a:t>
            </a:r>
          </a:p>
          <a:p>
            <a:pPr lvl="1"/>
            <a:r>
              <a:rPr lang="en-US" dirty="0" smtClean="0">
                <a:solidFill>
                  <a:schemeClr val="tx1"/>
                </a:solidFill>
                <a:latin typeface="+mn-lt"/>
              </a:rPr>
              <a:t>Gaming Systems</a:t>
            </a:r>
          </a:p>
          <a:p>
            <a:pPr lvl="2"/>
            <a:r>
              <a:rPr lang="en-US" sz="1800" dirty="0" smtClean="0">
                <a:solidFill>
                  <a:schemeClr val="tx1"/>
                </a:solidFill>
                <a:latin typeface="+mn-lt"/>
              </a:rPr>
              <a:t>Xbox</a:t>
            </a:r>
          </a:p>
          <a:p>
            <a:pPr lvl="2"/>
            <a:r>
              <a:rPr lang="en-US" sz="1800" dirty="0" smtClean="0">
                <a:solidFill>
                  <a:schemeClr val="tx1"/>
                </a:solidFill>
                <a:latin typeface="+mn-lt"/>
              </a:rPr>
              <a:t>Wii</a:t>
            </a:r>
          </a:p>
        </p:txBody>
      </p:sp>
      <p:sp>
        <p:nvSpPr>
          <p:cNvPr id="4" name="Slide Number Placeholder 3"/>
          <p:cNvSpPr>
            <a:spLocks noGrp="1"/>
          </p:cNvSpPr>
          <p:nvPr>
            <p:ph type="sldNum" sz="quarter" idx="10"/>
          </p:nvPr>
        </p:nvSpPr>
        <p:spPr/>
        <p:txBody>
          <a:bodyPr/>
          <a:lstStyle/>
          <a:p>
            <a:pPr>
              <a:defRPr/>
            </a:pPr>
            <a:fld id="{D17BD7FA-350E-4504-960A-0EF7AE0C4DB5}" type="slidenum">
              <a:rPr lang="en-US" smtClean="0"/>
              <a:pPr>
                <a:defRPr/>
              </a:pPr>
              <a:t>38</a:t>
            </a:fld>
            <a:endParaRPr lang="en-US" dirty="0"/>
          </a:p>
        </p:txBody>
      </p:sp>
    </p:spTree>
    <p:extLst>
      <p:ext uri="{BB962C8B-B14F-4D97-AF65-F5344CB8AC3E}">
        <p14:creationId xmlns:p14="http://schemas.microsoft.com/office/powerpoint/2010/main" val="13189341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Open DNS (or other DNS Proxy Services)</a:t>
            </a:r>
            <a:endParaRPr lang="en-US" dirty="0"/>
          </a:p>
        </p:txBody>
      </p:sp>
      <p:sp>
        <p:nvSpPr>
          <p:cNvPr id="3" name="Content Placeholder 2"/>
          <p:cNvSpPr>
            <a:spLocks noGrp="1"/>
          </p:cNvSpPr>
          <p:nvPr>
            <p:ph idx="1"/>
          </p:nvPr>
        </p:nvSpPr>
        <p:spPr>
          <a:xfrm>
            <a:off x="457200" y="1346202"/>
            <a:ext cx="7157103" cy="1080804"/>
          </a:xfrm>
        </p:spPr>
        <p:txBody>
          <a:bodyPr/>
          <a:lstStyle/>
          <a:p>
            <a:r>
              <a:rPr lang="en-US" dirty="0" smtClean="0">
                <a:hlinkClick r:id="rId3"/>
              </a:rPr>
              <a:t>http://www.opendns.com</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D17BD7FA-350E-4504-960A-0EF7AE0C4DB5}" type="slidenum">
              <a:rPr lang="en-US" smtClean="0"/>
              <a:pPr>
                <a:defRPr/>
              </a:pPr>
              <a:t>39</a:t>
            </a:fld>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293938"/>
            <a:ext cx="5791200"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7332292" y="5853869"/>
            <a:ext cx="710451" cy="369332"/>
          </a:xfrm>
          <a:prstGeom prst="rect">
            <a:avLst/>
          </a:prstGeom>
          <a:noFill/>
        </p:spPr>
        <p:txBody>
          <a:bodyPr wrap="none" rtlCol="0">
            <a:spAutoFit/>
          </a:bodyPr>
          <a:lstStyle/>
          <a:p>
            <a:r>
              <a:rPr lang="en-US" b="1" dirty="0" smtClean="0">
                <a:hlinkClick r:id="rId5" action="ppaction://hlinksldjump"/>
              </a:rPr>
              <a:t>back</a:t>
            </a:r>
            <a:endParaRPr lang="en-US" b="1" dirty="0"/>
          </a:p>
        </p:txBody>
      </p:sp>
    </p:spTree>
    <p:extLst>
      <p:ext uri="{BB962C8B-B14F-4D97-AF65-F5344CB8AC3E}">
        <p14:creationId xmlns:p14="http://schemas.microsoft.com/office/powerpoint/2010/main" val="3484554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Pervasiveness</a:t>
            </a:r>
            <a:endParaRPr lang="en-US" dirty="0"/>
          </a:p>
        </p:txBody>
      </p:sp>
      <p:sp>
        <p:nvSpPr>
          <p:cNvPr id="4" name="Slide Number Placeholder 3"/>
          <p:cNvSpPr>
            <a:spLocks noGrp="1"/>
          </p:cNvSpPr>
          <p:nvPr>
            <p:ph type="sldNum" sz="quarter" idx="10"/>
          </p:nvPr>
        </p:nvSpPr>
        <p:spPr/>
        <p:txBody>
          <a:bodyPr/>
          <a:lstStyle/>
          <a:p>
            <a:pPr>
              <a:defRPr/>
            </a:pPr>
            <a:fld id="{D17BD7FA-350E-4504-960A-0EF7AE0C4DB5}" type="slidenum">
              <a:rPr lang="en-US" smtClean="0"/>
              <a:pPr>
                <a:defRPr/>
              </a:pPr>
              <a:t>4</a:t>
            </a:fld>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225" y="1061713"/>
            <a:ext cx="8144043" cy="4924750"/>
          </a:xfrm>
          <a:prstGeom prst="rect">
            <a:avLst/>
          </a:prstGeom>
        </p:spPr>
      </p:pic>
    </p:spTree>
    <p:extLst>
      <p:ext uri="{BB962C8B-B14F-4D97-AF65-F5344CB8AC3E}">
        <p14:creationId xmlns:p14="http://schemas.microsoft.com/office/powerpoint/2010/main" val="32672959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Parental Computer Controls	</a:t>
            </a:r>
          </a:p>
        </p:txBody>
      </p:sp>
      <p:sp>
        <p:nvSpPr>
          <p:cNvPr id="53254" name="Rectangle 6"/>
          <p:cNvSpPr>
            <a:spLocks noGrp="1" noChangeArrowheads="1"/>
          </p:cNvSpPr>
          <p:nvPr>
            <p:ph type="body" sz="half" idx="3"/>
          </p:nvPr>
        </p:nvSpPr>
        <p:spPr/>
        <p:txBody>
          <a:bodyPr/>
          <a:lstStyle/>
          <a:p>
            <a:r>
              <a:rPr lang="en-US" sz="2400" i="1"/>
              <a:t>Schedule Internet access </a:t>
            </a:r>
          </a:p>
          <a:p>
            <a:r>
              <a:rPr lang="en-US" sz="2400" i="1"/>
              <a:t>Block MySpace and other time wasters </a:t>
            </a:r>
          </a:p>
          <a:p>
            <a:r>
              <a:rPr lang="en-US" sz="2400" i="1"/>
              <a:t>Stop inappropriate chat and child predators </a:t>
            </a:r>
          </a:p>
          <a:p>
            <a:r>
              <a:rPr lang="en-US" sz="2400" i="1"/>
              <a:t>Receive email and mobile alerts </a:t>
            </a:r>
          </a:p>
          <a:p>
            <a:r>
              <a:rPr lang="en-US" sz="2400" i="1"/>
              <a:t>Stop illegal file sharing </a:t>
            </a:r>
          </a:p>
          <a:p>
            <a:r>
              <a:rPr lang="en-US" sz="2400" i="1"/>
              <a:t>Monitor where your children are going online</a:t>
            </a:r>
            <a:r>
              <a:rPr lang="en-US" sz="2400"/>
              <a:t> </a:t>
            </a:r>
          </a:p>
        </p:txBody>
      </p:sp>
      <p:pic>
        <p:nvPicPr>
          <p:cNvPr id="53255" name="Picture 7" descr="00000106412-SolidOakSoftwareCYBERSitter90webfilteringsoftware-large"/>
          <p:cNvPicPr>
            <a:picLocks noGrp="1" noChangeAspect="1" noChangeArrowheads="1"/>
          </p:cNvPicPr>
          <p:nvPr>
            <p:ph sz="quarter" idx="1"/>
          </p:nvPr>
        </p:nvPicPr>
        <p:blipFill>
          <a:blip r:embed="rId3"/>
          <a:srcRect/>
          <a:stretch>
            <a:fillRect/>
          </a:stretch>
        </p:blipFill>
        <p:spPr>
          <a:xfrm>
            <a:off x="228605" y="1295410"/>
            <a:ext cx="2417763" cy="2417763"/>
          </a:xfrm>
          <a:noFill/>
          <a:ln/>
        </p:spPr>
      </p:pic>
      <p:pic>
        <p:nvPicPr>
          <p:cNvPr id="53256" name="Picture 8" descr="BoxShots_SpecterPro"/>
          <p:cNvPicPr>
            <a:picLocks noGrp="1" noChangeAspect="1" noChangeArrowheads="1"/>
          </p:cNvPicPr>
          <p:nvPr>
            <p:ph sz="quarter" idx="2"/>
          </p:nvPr>
        </p:nvPicPr>
        <p:blipFill>
          <a:blip r:embed="rId4"/>
          <a:srcRect/>
          <a:stretch>
            <a:fillRect/>
          </a:stretch>
        </p:blipFill>
        <p:spPr>
          <a:xfrm>
            <a:off x="2438400" y="2819404"/>
            <a:ext cx="2057400" cy="2005013"/>
          </a:xfrm>
          <a:noFill/>
          <a:ln/>
        </p:spPr>
      </p:pic>
      <p:pic>
        <p:nvPicPr>
          <p:cNvPr id="53257" name="Picture 9" descr="net nanny"/>
          <p:cNvPicPr>
            <a:picLocks noChangeAspect="1" noChangeArrowheads="1"/>
          </p:cNvPicPr>
          <p:nvPr/>
        </p:nvPicPr>
        <p:blipFill>
          <a:blip r:embed="rId5"/>
          <a:srcRect/>
          <a:stretch>
            <a:fillRect/>
          </a:stretch>
        </p:blipFill>
        <p:spPr bwMode="auto">
          <a:xfrm>
            <a:off x="-228600" y="4114800"/>
            <a:ext cx="2590800" cy="2514600"/>
          </a:xfrm>
          <a:prstGeom prst="rect">
            <a:avLst/>
          </a:prstGeom>
          <a:noFill/>
        </p:spPr>
      </p:pic>
      <p:sp>
        <p:nvSpPr>
          <p:cNvPr id="7" name="Date Placeholder 6"/>
          <p:cNvSpPr>
            <a:spLocks noGrp="1"/>
          </p:cNvSpPr>
          <p:nvPr>
            <p:ph type="dt" sz="half" idx="10"/>
          </p:nvPr>
        </p:nvSpPr>
        <p:spPr/>
        <p:txBody>
          <a:bodyPr/>
          <a:lstStyle/>
          <a:p>
            <a:fld id="{70E76ED7-7064-4C57-B718-7E1BD7EA398C}" type="datetime1">
              <a:rPr lang="en-US" smtClean="0"/>
              <a:pPr/>
              <a:t>3/15/2012</a:t>
            </a:fld>
            <a:endParaRPr lang="en-US"/>
          </a:p>
        </p:txBody>
      </p:sp>
      <p:sp>
        <p:nvSpPr>
          <p:cNvPr id="8" name="Slide Number Placeholder 7"/>
          <p:cNvSpPr>
            <a:spLocks noGrp="1"/>
          </p:cNvSpPr>
          <p:nvPr>
            <p:ph type="sldNum" sz="quarter" idx="12"/>
          </p:nvPr>
        </p:nvSpPr>
        <p:spPr/>
        <p:txBody>
          <a:bodyPr/>
          <a:lstStyle/>
          <a:p>
            <a:fld id="{FCD5248C-B49A-46C5-B6B8-5ABF26C50EB6}" type="slidenum">
              <a:rPr lang="en-US" smtClean="0"/>
              <a:pPr/>
              <a:t>40</a:t>
            </a:fld>
            <a:endParaRPr lang="en-US"/>
          </a:p>
        </p:txBody>
      </p:sp>
      <p:sp>
        <p:nvSpPr>
          <p:cNvPr id="9" name="Footer Placeholder 8"/>
          <p:cNvSpPr>
            <a:spLocks noGrp="1"/>
          </p:cNvSpPr>
          <p:nvPr>
            <p:ph type="ftr" sz="quarter" idx="11"/>
          </p:nvPr>
        </p:nvSpPr>
        <p:spPr/>
        <p:txBody>
          <a:bodyPr/>
          <a:lstStyle/>
          <a:p>
            <a:endParaRPr lang="en-US"/>
          </a:p>
        </p:txBody>
      </p:sp>
      <p:sp>
        <p:nvSpPr>
          <p:cNvPr id="2" name="TextBox 1"/>
          <p:cNvSpPr txBox="1"/>
          <p:nvPr/>
        </p:nvSpPr>
        <p:spPr>
          <a:xfrm>
            <a:off x="7204105" y="5956419"/>
            <a:ext cx="697627" cy="369332"/>
          </a:xfrm>
          <a:prstGeom prst="rect">
            <a:avLst/>
          </a:prstGeom>
          <a:noFill/>
        </p:spPr>
        <p:txBody>
          <a:bodyPr wrap="none" rtlCol="0">
            <a:spAutoFit/>
          </a:bodyPr>
          <a:lstStyle/>
          <a:p>
            <a:r>
              <a:rPr lang="en-US" dirty="0" smtClean="0">
                <a:hlinkClick r:id="rId6" action="ppaction://hlinksldjump"/>
              </a:rPr>
              <a:t>Back</a:t>
            </a:r>
            <a:endParaRPr lang="en-US" dirty="0"/>
          </a:p>
        </p:txBody>
      </p:sp>
    </p:spTree>
    <p:extLst>
      <p:ext uri="{BB962C8B-B14F-4D97-AF65-F5344CB8AC3E}">
        <p14:creationId xmlns:p14="http://schemas.microsoft.com/office/powerpoint/2010/main" val="512464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Important PC Steps</a:t>
            </a:r>
            <a:endParaRPr lang="en-US" dirty="0"/>
          </a:p>
        </p:txBody>
      </p:sp>
      <p:sp>
        <p:nvSpPr>
          <p:cNvPr id="4" name="Slide Number Placeholder 3"/>
          <p:cNvSpPr>
            <a:spLocks noGrp="1"/>
          </p:cNvSpPr>
          <p:nvPr>
            <p:ph type="sldNum" sz="quarter" idx="10"/>
          </p:nvPr>
        </p:nvSpPr>
        <p:spPr/>
        <p:txBody>
          <a:bodyPr/>
          <a:lstStyle/>
          <a:p>
            <a:pPr>
              <a:defRPr/>
            </a:pPr>
            <a:fld id="{D17BD7FA-350E-4504-960A-0EF7AE0C4DB5}" type="slidenum">
              <a:rPr lang="en-US" smtClean="0"/>
              <a:pPr>
                <a:defRPr/>
              </a:pPr>
              <a:t>41</a:t>
            </a:fld>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a:solidFill>
                  <a:schemeClr val="tx1"/>
                </a:solidFill>
              </a:rPr>
              <a:t>Use </a:t>
            </a:r>
            <a:r>
              <a:rPr lang="en-US" dirty="0" smtClean="0">
                <a:solidFill>
                  <a:schemeClr val="tx1"/>
                </a:solidFill>
              </a:rPr>
              <a:t>up to date operating system like Windows </a:t>
            </a:r>
            <a:r>
              <a:rPr lang="en-US" dirty="0">
                <a:solidFill>
                  <a:schemeClr val="tx1"/>
                </a:solidFill>
              </a:rPr>
              <a:t>7 </a:t>
            </a:r>
          </a:p>
          <a:p>
            <a:pPr marL="457200" indent="-457200">
              <a:buFont typeface="+mj-lt"/>
              <a:buAutoNum type="arabicPeriod"/>
            </a:pPr>
            <a:r>
              <a:rPr lang="en-US" dirty="0">
                <a:solidFill>
                  <a:schemeClr val="tx1"/>
                </a:solidFill>
              </a:rPr>
              <a:t>Do not allow your children to have admin accounts</a:t>
            </a:r>
          </a:p>
          <a:p>
            <a:pPr marL="457200" indent="-457200">
              <a:buFont typeface="+mj-lt"/>
              <a:buAutoNum type="arabicPeriod"/>
            </a:pPr>
            <a:r>
              <a:rPr lang="en-US" dirty="0">
                <a:solidFill>
                  <a:schemeClr val="tx1"/>
                </a:solidFill>
              </a:rPr>
              <a:t>Load an Anti-Virus\Malware prevention tool (</a:t>
            </a:r>
            <a:r>
              <a:rPr lang="en-US" dirty="0">
                <a:solidFill>
                  <a:schemeClr val="tx1"/>
                </a:solidFill>
                <a:hlinkClick r:id="rId3"/>
              </a:rPr>
              <a:t>Microsoft Security Essentials</a:t>
            </a:r>
            <a:r>
              <a:rPr lang="en-US" dirty="0">
                <a:solidFill>
                  <a:schemeClr val="tx1"/>
                </a:solidFill>
              </a:rPr>
              <a:t> is free!)</a:t>
            </a:r>
          </a:p>
          <a:p>
            <a:pPr marL="457200" indent="-457200">
              <a:buFont typeface="+mj-lt"/>
              <a:buAutoNum type="arabicPeriod"/>
            </a:pPr>
            <a:r>
              <a:rPr lang="en-US" dirty="0">
                <a:solidFill>
                  <a:schemeClr val="tx1"/>
                </a:solidFill>
              </a:rPr>
              <a:t>Load an updated browser (</a:t>
            </a:r>
            <a:r>
              <a:rPr lang="en-US" dirty="0">
                <a:solidFill>
                  <a:schemeClr val="tx1"/>
                </a:solidFill>
                <a:hlinkClick r:id="rId4"/>
              </a:rPr>
              <a:t>IE9 is released</a:t>
            </a:r>
            <a:r>
              <a:rPr lang="en-US" dirty="0" smtClean="0">
                <a:solidFill>
                  <a:schemeClr val="tx1"/>
                </a:solidFill>
              </a:rPr>
              <a:t>!)</a:t>
            </a:r>
            <a:endParaRPr lang="en-US" dirty="0">
              <a:solidFill>
                <a:schemeClr val="tx1"/>
              </a:solidFill>
            </a:endParaRPr>
          </a:p>
          <a:p>
            <a:pPr marL="457200" indent="-457200">
              <a:buFont typeface="+mj-lt"/>
              <a:buAutoNum type="arabicPeriod"/>
            </a:pPr>
            <a:r>
              <a:rPr lang="en-US" dirty="0">
                <a:solidFill>
                  <a:schemeClr val="tx1"/>
                </a:solidFill>
              </a:rPr>
              <a:t>Set Windows Update to auto install updates</a:t>
            </a:r>
          </a:p>
          <a:p>
            <a:pPr marL="457200" indent="-457200">
              <a:buFont typeface="+mj-lt"/>
              <a:buAutoNum type="arabicPeriod"/>
            </a:pPr>
            <a:r>
              <a:rPr lang="en-US" dirty="0">
                <a:solidFill>
                  <a:schemeClr val="tx1"/>
                </a:solidFill>
              </a:rPr>
              <a:t>Set up a Windows account for each child</a:t>
            </a:r>
          </a:p>
          <a:p>
            <a:pPr marL="457200" indent="-457200">
              <a:buFont typeface="+mj-lt"/>
              <a:buAutoNum type="arabicPeriod"/>
            </a:pPr>
            <a:r>
              <a:rPr lang="en-US" dirty="0">
                <a:solidFill>
                  <a:schemeClr val="tx1"/>
                </a:solidFill>
                <a:hlinkClick r:id="rId5"/>
              </a:rPr>
              <a:t>Download Windows Live Essentials 2011 </a:t>
            </a:r>
            <a:r>
              <a:rPr lang="en-US" dirty="0">
                <a:solidFill>
                  <a:schemeClr val="tx1"/>
                </a:solidFill>
              </a:rPr>
              <a:t>components, including Family Safety, on each compute, then configure Family Safety accounts for each child and associate them with the child’s PC </a:t>
            </a:r>
            <a:r>
              <a:rPr lang="en-US" dirty="0" smtClean="0">
                <a:solidFill>
                  <a:schemeClr val="tx1"/>
                </a:solidFill>
              </a:rPr>
              <a:t>account</a:t>
            </a:r>
          </a:p>
          <a:p>
            <a:pPr marL="457200" indent="-457200">
              <a:buFont typeface="+mj-lt"/>
              <a:buAutoNum type="arabicPeriod"/>
            </a:pPr>
            <a:r>
              <a:rPr lang="en-US" dirty="0" smtClean="0">
                <a:solidFill>
                  <a:schemeClr val="tx1"/>
                </a:solidFill>
              </a:rPr>
              <a:t>Load additional monitoring tools like Spector Pro if needed</a:t>
            </a:r>
          </a:p>
          <a:p>
            <a:pPr marL="457200" indent="-457200">
              <a:buFont typeface="+mj-lt"/>
              <a:buAutoNum type="arabicPeriod"/>
            </a:pPr>
            <a:endParaRPr lang="en-US" dirty="0"/>
          </a:p>
        </p:txBody>
      </p:sp>
    </p:spTree>
    <p:extLst>
      <p:ext uri="{BB962C8B-B14F-4D97-AF65-F5344CB8AC3E}">
        <p14:creationId xmlns:p14="http://schemas.microsoft.com/office/powerpoint/2010/main" val="9672062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109" y="581297"/>
            <a:ext cx="2725946" cy="3455866"/>
          </a:xfrm>
        </p:spPr>
        <p:txBody>
          <a:bodyPr rtlCol="0"/>
          <a:lstStyle/>
          <a:p>
            <a:pPr eaLnBrk="1" fontAlgn="auto" hangingPunct="1">
              <a:spcAft>
                <a:spcPts val="0"/>
              </a:spcAft>
              <a:defRPr/>
            </a:pPr>
            <a:r>
              <a:rPr dirty="0" smtClean="0">
                <a:effectLst>
                  <a:outerShdw blurRad="38100" dist="38100" dir="2700000" algn="tl">
                    <a:srgbClr val="000000">
                      <a:alpha val="43137"/>
                    </a:srgbClr>
                  </a:outerShdw>
                </a:effectLst>
              </a:rPr>
              <a:t>Windows Live Family Safety</a:t>
            </a:r>
            <a:endParaRPr dirty="0">
              <a:effectLst>
                <a:outerShdw blurRad="38100" dist="38100" dir="2700000" algn="tl">
                  <a:srgbClr val="000000">
                    <a:alpha val="43137"/>
                  </a:srgbClr>
                </a:outerShdw>
              </a:effectLst>
            </a:endParaRPr>
          </a:p>
        </p:txBody>
      </p:sp>
      <p:sp>
        <p:nvSpPr>
          <p:cNvPr id="33795" name="Slide Number Placeholder 3"/>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a:defRPr>
            </a:lvl1pPr>
            <a:lvl2pPr marL="742950" indent="-285750">
              <a:defRPr>
                <a:solidFill>
                  <a:schemeClr val="tx1"/>
                </a:solidFill>
                <a:latin typeface="Segoe"/>
              </a:defRPr>
            </a:lvl2pPr>
            <a:lvl3pPr marL="1143000" indent="-228600">
              <a:defRPr>
                <a:solidFill>
                  <a:schemeClr val="tx1"/>
                </a:solidFill>
                <a:latin typeface="Segoe"/>
              </a:defRPr>
            </a:lvl3pPr>
            <a:lvl4pPr marL="1600200" indent="-228600">
              <a:defRPr>
                <a:solidFill>
                  <a:schemeClr val="tx1"/>
                </a:solidFill>
                <a:latin typeface="Segoe"/>
              </a:defRPr>
            </a:lvl4pPr>
            <a:lvl5pPr marL="2057400" indent="-228600">
              <a:defRPr>
                <a:solidFill>
                  <a:schemeClr val="tx1"/>
                </a:solidFill>
                <a:latin typeface="Segoe"/>
              </a:defRPr>
            </a:lvl5pPr>
            <a:lvl6pPr marL="2514600" indent="-228600" fontAlgn="base">
              <a:spcBef>
                <a:spcPct val="0"/>
              </a:spcBef>
              <a:spcAft>
                <a:spcPct val="0"/>
              </a:spcAft>
              <a:defRPr>
                <a:solidFill>
                  <a:schemeClr val="tx1"/>
                </a:solidFill>
                <a:latin typeface="Segoe"/>
              </a:defRPr>
            </a:lvl6pPr>
            <a:lvl7pPr marL="2971800" indent="-228600" fontAlgn="base">
              <a:spcBef>
                <a:spcPct val="0"/>
              </a:spcBef>
              <a:spcAft>
                <a:spcPct val="0"/>
              </a:spcAft>
              <a:defRPr>
                <a:solidFill>
                  <a:schemeClr val="tx1"/>
                </a:solidFill>
                <a:latin typeface="Segoe"/>
              </a:defRPr>
            </a:lvl7pPr>
            <a:lvl8pPr marL="3429000" indent="-228600" fontAlgn="base">
              <a:spcBef>
                <a:spcPct val="0"/>
              </a:spcBef>
              <a:spcAft>
                <a:spcPct val="0"/>
              </a:spcAft>
              <a:defRPr>
                <a:solidFill>
                  <a:schemeClr val="tx1"/>
                </a:solidFill>
                <a:latin typeface="Segoe"/>
              </a:defRPr>
            </a:lvl8pPr>
            <a:lvl9pPr marL="3886200" indent="-228600" fontAlgn="base">
              <a:spcBef>
                <a:spcPct val="0"/>
              </a:spcBef>
              <a:spcAft>
                <a:spcPct val="0"/>
              </a:spcAft>
              <a:defRPr>
                <a:solidFill>
                  <a:schemeClr val="tx1"/>
                </a:solidFill>
                <a:latin typeface="Segoe"/>
              </a:defRPr>
            </a:lvl9pPr>
          </a:lstStyle>
          <a:p>
            <a:pPr fontAlgn="base">
              <a:spcBef>
                <a:spcPct val="0"/>
              </a:spcBef>
              <a:spcAft>
                <a:spcPct val="0"/>
              </a:spcAft>
              <a:defRPr/>
            </a:pPr>
            <a:fld id="{54E2C8EF-6DD1-4432-A942-74348A9EA746}" type="slidenum">
              <a:rPr lang="en-US" smtClean="0"/>
              <a:pPr fontAlgn="base">
                <a:spcBef>
                  <a:spcPct val="0"/>
                </a:spcBef>
                <a:spcAft>
                  <a:spcPct val="0"/>
                </a:spcAft>
                <a:defRPr/>
              </a:pPr>
              <a:t>42</a:t>
            </a:fld>
            <a:endParaRPr lang="en-US"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16109" cy="6870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8377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963"/>
            <a:ext cx="8229600" cy="981075"/>
          </a:xfrm>
        </p:spPr>
        <p:txBody>
          <a:bodyPr>
            <a:normAutofit fontScale="90000"/>
          </a:bodyPr>
          <a:lstStyle/>
          <a:p>
            <a:pPr>
              <a:defRPr/>
            </a:pPr>
            <a:r>
              <a:rPr dirty="0" smtClean="0">
                <a:effectLst>
                  <a:outerShdw blurRad="38100" dist="38100" dir="2700000" algn="tl">
                    <a:srgbClr val="000000">
                      <a:alpha val="43137"/>
                    </a:srgbClr>
                  </a:outerShdw>
                </a:effectLst>
              </a:rPr>
              <a:t>Family Safety and Windows 7 Parental Control Features</a:t>
            </a:r>
            <a:endParaRP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613" y="1143000"/>
            <a:ext cx="772477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89130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IOS – iPod, </a:t>
            </a:r>
            <a:r>
              <a:rPr lang="en-US" dirty="0" err="1" smtClean="0"/>
              <a:t>iPad</a:t>
            </a:r>
            <a:r>
              <a:rPr lang="en-US" dirty="0" smtClean="0"/>
              <a:t>, iPhone – Setting Restrictions</a:t>
            </a:r>
            <a:endParaRPr lang="en-US" dirty="0"/>
          </a:p>
        </p:txBody>
      </p:sp>
      <p:sp>
        <p:nvSpPr>
          <p:cNvPr id="4" name="Slide Number Placeholder 3"/>
          <p:cNvSpPr>
            <a:spLocks noGrp="1"/>
          </p:cNvSpPr>
          <p:nvPr>
            <p:ph type="sldNum" sz="quarter" idx="10"/>
          </p:nvPr>
        </p:nvSpPr>
        <p:spPr/>
        <p:txBody>
          <a:bodyPr/>
          <a:lstStyle/>
          <a:p>
            <a:pPr>
              <a:defRPr/>
            </a:pPr>
            <a:fld id="{D17BD7FA-350E-4504-960A-0EF7AE0C4DB5}" type="slidenum">
              <a:rPr lang="en-US" smtClean="0"/>
              <a:pPr>
                <a:defRPr/>
              </a:pPr>
              <a:t>44</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09" y="1059678"/>
            <a:ext cx="1643115" cy="246467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3582" y="1059678"/>
            <a:ext cx="1643114" cy="246467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9171" y="1059678"/>
            <a:ext cx="1643114" cy="2464671"/>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52251" y="1059678"/>
            <a:ext cx="1643114" cy="2464671"/>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48120" y="1059678"/>
            <a:ext cx="1643115" cy="2464672"/>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2709" y="3619699"/>
            <a:ext cx="1643115" cy="2464673"/>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93582" y="3619699"/>
            <a:ext cx="1643115" cy="2464673"/>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719171" y="3619699"/>
            <a:ext cx="1643115" cy="2464673"/>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52251" y="3619699"/>
            <a:ext cx="1643115" cy="2464673"/>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48120" y="3619699"/>
            <a:ext cx="1643115" cy="2464673"/>
          </a:xfrm>
          <a:prstGeom prst="rect">
            <a:avLst/>
          </a:prstGeom>
        </p:spPr>
      </p:pic>
      <p:sp>
        <p:nvSpPr>
          <p:cNvPr id="3" name="TextBox 2"/>
          <p:cNvSpPr txBox="1"/>
          <p:nvPr/>
        </p:nvSpPr>
        <p:spPr>
          <a:xfrm>
            <a:off x="8067230" y="6084372"/>
            <a:ext cx="697627" cy="369332"/>
          </a:xfrm>
          <a:prstGeom prst="rect">
            <a:avLst/>
          </a:prstGeom>
          <a:noFill/>
        </p:spPr>
        <p:txBody>
          <a:bodyPr wrap="none" rtlCol="0">
            <a:spAutoFit/>
          </a:bodyPr>
          <a:lstStyle/>
          <a:p>
            <a:r>
              <a:rPr lang="en-US" dirty="0" smtClean="0">
                <a:hlinkClick r:id="rId13" action="ppaction://hlinksldjump"/>
              </a:rPr>
              <a:t>Back</a:t>
            </a:r>
            <a:endParaRPr lang="en-US" dirty="0"/>
          </a:p>
        </p:txBody>
      </p:sp>
    </p:spTree>
    <p:extLst>
      <p:ext uri="{BB962C8B-B14F-4D97-AF65-F5344CB8AC3E}">
        <p14:creationId xmlns:p14="http://schemas.microsoft.com/office/powerpoint/2010/main" val="3600949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40635" y="888605"/>
            <a:ext cx="1797466" cy="2696199"/>
          </a:xfrm>
        </p:spPr>
      </p:pic>
      <p:sp>
        <p:nvSpPr>
          <p:cNvPr id="4" name="Slide Number Placeholder 3"/>
          <p:cNvSpPr>
            <a:spLocks noGrp="1"/>
          </p:cNvSpPr>
          <p:nvPr>
            <p:ph type="sldNum" sz="quarter" idx="10"/>
          </p:nvPr>
        </p:nvSpPr>
        <p:spPr/>
        <p:txBody>
          <a:bodyPr/>
          <a:lstStyle/>
          <a:p>
            <a:pPr>
              <a:defRPr/>
            </a:pPr>
            <a:fld id="{D17BD7FA-350E-4504-960A-0EF7AE0C4DB5}" type="slidenum">
              <a:rPr lang="en-US" smtClean="0"/>
              <a:pPr>
                <a:defRPr/>
              </a:pPr>
              <a:t>45</a:t>
            </a:fld>
            <a:endParaRPr lang="en-US" dirty="0"/>
          </a:p>
        </p:txBody>
      </p:sp>
      <p:sp>
        <p:nvSpPr>
          <p:cNvPr id="6" name="Title 1"/>
          <p:cNvSpPr>
            <a:spLocks noGrp="1"/>
          </p:cNvSpPr>
          <p:nvPr>
            <p:ph type="title"/>
          </p:nvPr>
        </p:nvSpPr>
        <p:spPr>
          <a:xfrm>
            <a:off x="457200" y="81691"/>
            <a:ext cx="8229600" cy="980848"/>
          </a:xfrm>
        </p:spPr>
        <p:txBody>
          <a:bodyPr>
            <a:normAutofit/>
          </a:bodyPr>
          <a:lstStyle/>
          <a:p>
            <a:r>
              <a:rPr lang="en-US" dirty="0" smtClean="0"/>
              <a:t>IOS – iPod, </a:t>
            </a:r>
            <a:r>
              <a:rPr lang="en-US" dirty="0" err="1" smtClean="0"/>
              <a:t>iPad</a:t>
            </a:r>
            <a:r>
              <a:rPr lang="en-US" dirty="0" smtClean="0"/>
              <a:t>, iPhone – Internet</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0153" y="874929"/>
            <a:ext cx="1803761" cy="270564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7320" y="874929"/>
            <a:ext cx="1803761" cy="2705641"/>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4826" y="874929"/>
            <a:ext cx="1824000" cy="273600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3885" y="3610929"/>
            <a:ext cx="1803760" cy="2705641"/>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30153" y="3610929"/>
            <a:ext cx="1803761" cy="2705642"/>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27320" y="3610929"/>
            <a:ext cx="1803761" cy="2705642"/>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32269" y="3610929"/>
            <a:ext cx="1826557" cy="2739836"/>
          </a:xfrm>
          <a:prstGeom prst="rect">
            <a:avLst/>
          </a:prstGeom>
        </p:spPr>
      </p:pic>
      <p:sp>
        <p:nvSpPr>
          <p:cNvPr id="2" name="TextBox 1"/>
          <p:cNvSpPr txBox="1"/>
          <p:nvPr/>
        </p:nvSpPr>
        <p:spPr>
          <a:xfrm>
            <a:off x="8446373" y="6131904"/>
            <a:ext cx="697627" cy="369332"/>
          </a:xfrm>
          <a:prstGeom prst="rect">
            <a:avLst/>
          </a:prstGeom>
          <a:noFill/>
        </p:spPr>
        <p:txBody>
          <a:bodyPr wrap="none" rtlCol="0">
            <a:spAutoFit/>
          </a:bodyPr>
          <a:lstStyle/>
          <a:p>
            <a:r>
              <a:rPr lang="en-US" dirty="0" smtClean="0">
                <a:hlinkClick r:id="rId11" action="ppaction://hlinksldjump"/>
              </a:rPr>
              <a:t>Back</a:t>
            </a:r>
            <a:endParaRPr lang="en-US" dirty="0"/>
          </a:p>
        </p:txBody>
      </p:sp>
    </p:spTree>
    <p:extLst>
      <p:ext uri="{BB962C8B-B14F-4D97-AF65-F5344CB8AC3E}">
        <p14:creationId xmlns:p14="http://schemas.microsoft.com/office/powerpoint/2010/main" val="1337636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Mobile phones</a:t>
            </a:r>
            <a:br>
              <a:rPr lang="en-US" dirty="0" smtClean="0"/>
            </a:br>
            <a:endParaRPr lang="en-US" dirty="0"/>
          </a:p>
        </p:txBody>
      </p:sp>
      <p:sp>
        <p:nvSpPr>
          <p:cNvPr id="3" name="Content Placeholder 2"/>
          <p:cNvSpPr>
            <a:spLocks noGrp="1"/>
          </p:cNvSpPr>
          <p:nvPr>
            <p:ph idx="1"/>
          </p:nvPr>
        </p:nvSpPr>
        <p:spPr>
          <a:xfrm>
            <a:off x="422694" y="871750"/>
            <a:ext cx="8229600" cy="4800598"/>
          </a:xfrm>
        </p:spPr>
        <p:txBody>
          <a:bodyPr/>
          <a:lstStyle/>
          <a:p>
            <a:pPr marL="0" indent="0">
              <a:buNone/>
            </a:pPr>
            <a:r>
              <a:rPr lang="en-US" dirty="0" smtClean="0">
                <a:solidFill>
                  <a:schemeClr val="tx1"/>
                </a:solidFill>
                <a:hlinkClick r:id="rId3"/>
              </a:rPr>
              <a:t>Http</a:t>
            </a:r>
            <a:r>
              <a:rPr lang="en-US" dirty="0">
                <a:solidFill>
                  <a:schemeClr val="tx1"/>
                </a:solidFill>
                <a:hlinkClick r:id="rId3"/>
              </a:rPr>
              <a:t>://icanstalku.com</a:t>
            </a:r>
            <a:r>
              <a:rPr lang="en-US" dirty="0" smtClean="0">
                <a:solidFill>
                  <a:schemeClr val="tx1"/>
                </a:solidFill>
                <a:hlinkClick r:id="rId3"/>
              </a:rPr>
              <a:t>/</a:t>
            </a:r>
            <a:r>
              <a:rPr lang="en-US" dirty="0" smtClean="0">
                <a:solidFill>
                  <a:schemeClr val="tx1"/>
                </a:solidFill>
              </a:rPr>
              <a:t>  THIS IS SCARY!!</a:t>
            </a:r>
          </a:p>
          <a:p>
            <a:pPr lvl="1"/>
            <a:r>
              <a:rPr lang="en-US" dirty="0" smtClean="0">
                <a:solidFill>
                  <a:schemeClr val="tx1"/>
                </a:solidFill>
              </a:rPr>
              <a:t>Do you know what </a:t>
            </a:r>
            <a:r>
              <a:rPr lang="en-US" dirty="0" err="1" smtClean="0">
                <a:solidFill>
                  <a:schemeClr val="tx1"/>
                </a:solidFill>
              </a:rPr>
              <a:t>Geotagging</a:t>
            </a:r>
            <a:r>
              <a:rPr lang="en-US" dirty="0" smtClean="0">
                <a:solidFill>
                  <a:schemeClr val="tx1"/>
                </a:solidFill>
              </a:rPr>
              <a:t> is?</a:t>
            </a:r>
          </a:p>
          <a:p>
            <a:pPr marL="231775" lvl="1" indent="0">
              <a:buNone/>
            </a:pPr>
            <a:endParaRPr lang="en-US" dirty="0" smtClean="0">
              <a:solidFill>
                <a:schemeClr val="tx1"/>
              </a:solidFill>
            </a:endParaRPr>
          </a:p>
          <a:p>
            <a:pPr marL="457200" lvl="2" indent="0">
              <a:buNone/>
            </a:pPr>
            <a:r>
              <a:rPr lang="en-US" i="1" dirty="0">
                <a:solidFill>
                  <a:schemeClr val="tx1"/>
                </a:solidFill>
              </a:rPr>
              <a:t>The storage of location based data, in the form of Latitude and Longitude inside of images is called </a:t>
            </a:r>
            <a:r>
              <a:rPr lang="en-US" i="1" dirty="0" err="1">
                <a:solidFill>
                  <a:schemeClr val="tx1"/>
                </a:solidFill>
              </a:rPr>
              <a:t>Geotagging</a:t>
            </a:r>
            <a:r>
              <a:rPr lang="en-US" i="1" dirty="0">
                <a:solidFill>
                  <a:schemeClr val="tx1"/>
                </a:solidFill>
              </a:rPr>
              <a:t>; essentially tagging your photograph with the geographic </a:t>
            </a:r>
            <a:r>
              <a:rPr lang="en-US" i="1" dirty="0" smtClean="0">
                <a:solidFill>
                  <a:schemeClr val="tx1"/>
                </a:solidFill>
              </a:rPr>
              <a:t>location</a:t>
            </a:r>
          </a:p>
          <a:p>
            <a:pPr marL="457200" lvl="2" indent="0">
              <a:buNone/>
            </a:pPr>
            <a:endParaRPr lang="en-US" i="1" dirty="0">
              <a:solidFill>
                <a:schemeClr val="tx1"/>
              </a:solidFill>
              <a:hlinkClick r:id="rId4"/>
            </a:endParaRPr>
          </a:p>
          <a:p>
            <a:pPr marL="457200" lvl="2" indent="0">
              <a:buNone/>
            </a:pPr>
            <a:r>
              <a:rPr lang="en-US" sz="2000" i="1" dirty="0" smtClean="0">
                <a:solidFill>
                  <a:schemeClr val="tx1"/>
                </a:solidFill>
                <a:hlinkClick r:id="rId4"/>
              </a:rPr>
              <a:t>http</a:t>
            </a:r>
            <a:r>
              <a:rPr lang="en-US" sz="2000" i="1" dirty="0">
                <a:solidFill>
                  <a:schemeClr val="tx1"/>
                </a:solidFill>
                <a:hlinkClick r:id="rId4"/>
              </a:rPr>
              <a:t>://</a:t>
            </a:r>
            <a:r>
              <a:rPr lang="en-US" sz="2000" i="1" dirty="0" smtClean="0">
                <a:solidFill>
                  <a:schemeClr val="tx1"/>
                </a:solidFill>
                <a:hlinkClick r:id="rId4"/>
              </a:rPr>
              <a:t>icanstalku.com/how.php</a:t>
            </a:r>
            <a:endParaRPr lang="en-US" sz="2000" i="1" dirty="0" smtClean="0">
              <a:solidFill>
                <a:schemeClr val="tx1"/>
              </a:solidFill>
            </a:endParaRPr>
          </a:p>
          <a:p>
            <a:pPr marL="457200" lvl="2" indent="0">
              <a:buNone/>
            </a:pPr>
            <a:endParaRPr lang="en-US" i="1" dirty="0" smtClean="0">
              <a:solidFill>
                <a:schemeClr val="tx1"/>
              </a:solidFill>
            </a:endParaRPr>
          </a:p>
          <a:p>
            <a:pPr lvl="1"/>
            <a:r>
              <a:rPr lang="en-US" dirty="0" smtClean="0">
                <a:solidFill>
                  <a:schemeClr val="tx1"/>
                </a:solidFill>
              </a:rPr>
              <a:t>Does your phone do it and should you turn it off?</a:t>
            </a:r>
          </a:p>
          <a:p>
            <a:pPr marL="457200" lvl="2" indent="0">
              <a:buNone/>
            </a:pPr>
            <a:endParaRPr lang="en-US" i="1" dirty="0">
              <a:solidFill>
                <a:schemeClr val="tx1"/>
              </a:solidFill>
            </a:endParaRPr>
          </a:p>
          <a:p>
            <a:pPr marL="457200" lvl="2" indent="0">
              <a:buNone/>
            </a:pPr>
            <a:r>
              <a:rPr lang="en-US" sz="2000" i="1" dirty="0" smtClean="0">
                <a:solidFill>
                  <a:schemeClr val="tx1"/>
                </a:solidFill>
                <a:hlinkClick r:id="rId4"/>
              </a:rPr>
              <a:t>http</a:t>
            </a:r>
            <a:r>
              <a:rPr lang="en-US" sz="2000" i="1" dirty="0">
                <a:solidFill>
                  <a:schemeClr val="tx1"/>
                </a:solidFill>
                <a:hlinkClick r:id="rId4"/>
              </a:rPr>
              <a:t>://</a:t>
            </a:r>
            <a:r>
              <a:rPr lang="en-US" sz="2000" i="1" dirty="0" smtClean="0">
                <a:solidFill>
                  <a:schemeClr val="tx1"/>
                </a:solidFill>
                <a:hlinkClick r:id="rId4"/>
              </a:rPr>
              <a:t>icanstalku.com/how.php#disable</a:t>
            </a:r>
            <a:endParaRPr lang="en-US" sz="2000" i="1" dirty="0" smtClean="0">
              <a:solidFill>
                <a:schemeClr val="tx1"/>
              </a:solidFill>
            </a:endParaRPr>
          </a:p>
          <a:p>
            <a:pPr marL="457200" lvl="2" indent="0">
              <a:buNone/>
            </a:pPr>
            <a:r>
              <a:rPr lang="en-US" sz="2000" dirty="0" smtClean="0"/>
              <a:t>iPhone app - </a:t>
            </a:r>
            <a:r>
              <a:rPr lang="en-US" sz="2000" dirty="0" err="1" smtClean="0"/>
              <a:t>Pixelgarde</a:t>
            </a:r>
            <a:r>
              <a:rPr lang="en-US" sz="2000" dirty="0" smtClean="0"/>
              <a:t> </a:t>
            </a:r>
            <a:r>
              <a:rPr lang="en-US" sz="2000" dirty="0"/>
              <a:t>Photo Privacy </a:t>
            </a:r>
            <a:r>
              <a:rPr lang="en-US" sz="2000" dirty="0" smtClean="0"/>
              <a:t>Editor (blocks tagging)</a:t>
            </a:r>
            <a:endParaRPr lang="en-US" sz="2000" i="1" dirty="0">
              <a:solidFill>
                <a:schemeClr val="tx1"/>
              </a:solidFill>
            </a:endParaRPr>
          </a:p>
          <a:p>
            <a:pPr marL="231775" lvl="1" indent="0">
              <a:buNone/>
            </a:pPr>
            <a:endParaRPr lang="en-US" sz="1600" i="1" dirty="0">
              <a:solidFill>
                <a:schemeClr val="tx1"/>
              </a:solidFill>
            </a:endParaRPr>
          </a:p>
          <a:p>
            <a:pPr lvl="1"/>
            <a:r>
              <a:rPr lang="en-US" dirty="0" smtClean="0">
                <a:solidFill>
                  <a:schemeClr val="tx1"/>
                </a:solidFill>
              </a:rPr>
              <a:t>Let’s look at 2 examples.. </a:t>
            </a:r>
            <a:r>
              <a:rPr lang="en-US" dirty="0" smtClean="0">
                <a:solidFill>
                  <a:schemeClr val="tx1"/>
                </a:solidFill>
                <a:hlinkClick r:id="rId5"/>
              </a:rPr>
              <a:t>www.Icanstalku.com</a:t>
            </a:r>
            <a:r>
              <a:rPr lang="en-US" dirty="0" smtClean="0">
                <a:solidFill>
                  <a:schemeClr val="tx1"/>
                </a:solidFill>
              </a:rPr>
              <a:t> and </a:t>
            </a:r>
            <a:r>
              <a:rPr lang="en-US" dirty="0" smtClean="0">
                <a:solidFill>
                  <a:schemeClr val="tx1"/>
                </a:solidFill>
                <a:hlinkClick r:id="rId6"/>
              </a:rPr>
              <a:t>www.windowsphone.com</a:t>
            </a:r>
            <a:r>
              <a:rPr lang="en-US" dirty="0" smtClean="0">
                <a:solidFill>
                  <a:schemeClr val="tx1"/>
                </a:solidFill>
              </a:rPr>
              <a:t> </a:t>
            </a:r>
            <a:endParaRPr lang="en-US" dirty="0">
              <a:solidFill>
                <a:schemeClr val="tx1"/>
              </a:solidFill>
            </a:endParaRPr>
          </a:p>
        </p:txBody>
      </p:sp>
      <p:sp>
        <p:nvSpPr>
          <p:cNvPr id="4" name="Slide Number Placeholder 3"/>
          <p:cNvSpPr>
            <a:spLocks noGrp="1"/>
          </p:cNvSpPr>
          <p:nvPr>
            <p:ph type="sldNum" sz="quarter" idx="10"/>
          </p:nvPr>
        </p:nvSpPr>
        <p:spPr/>
        <p:txBody>
          <a:bodyPr/>
          <a:lstStyle/>
          <a:p>
            <a:pPr>
              <a:defRPr/>
            </a:pPr>
            <a:fld id="{D17BD7FA-350E-4504-960A-0EF7AE0C4DB5}" type="slidenum">
              <a:rPr lang="en-US" smtClean="0"/>
              <a:pPr>
                <a:defRPr/>
              </a:pPr>
              <a:t>46</a:t>
            </a:fld>
            <a:endParaRPr lang="en-US" dirty="0"/>
          </a:p>
        </p:txBody>
      </p:sp>
      <p:sp>
        <p:nvSpPr>
          <p:cNvPr id="5" name="TextBox 4"/>
          <p:cNvSpPr txBox="1"/>
          <p:nvPr/>
        </p:nvSpPr>
        <p:spPr>
          <a:xfrm>
            <a:off x="7742490" y="6050422"/>
            <a:ext cx="697627" cy="369332"/>
          </a:xfrm>
          <a:prstGeom prst="rect">
            <a:avLst/>
          </a:prstGeom>
          <a:noFill/>
        </p:spPr>
        <p:txBody>
          <a:bodyPr wrap="none" rtlCol="0">
            <a:spAutoFit/>
          </a:bodyPr>
          <a:lstStyle/>
          <a:p>
            <a:r>
              <a:rPr lang="en-US" dirty="0" smtClean="0">
                <a:hlinkClick r:id="rId7" action="ppaction://hlinksldjump"/>
              </a:rPr>
              <a:t>Back</a:t>
            </a:r>
            <a:endParaRPr lang="en-US" dirty="0"/>
          </a:p>
        </p:txBody>
      </p:sp>
    </p:spTree>
    <p:extLst>
      <p:ext uri="{BB962C8B-B14F-4D97-AF65-F5344CB8AC3E}">
        <p14:creationId xmlns:p14="http://schemas.microsoft.com/office/powerpoint/2010/main" val="142390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1691"/>
            <a:ext cx="4443413" cy="980848"/>
          </a:xfrm>
        </p:spPr>
        <p:txBody>
          <a:bodyPr>
            <a:normAutofit/>
          </a:bodyPr>
          <a:lstStyle/>
          <a:p>
            <a:r>
              <a:rPr lang="en-US" dirty="0" smtClean="0"/>
              <a:t>The last step?</a:t>
            </a:r>
            <a:endParaRPr lang="en-US" dirty="0"/>
          </a:p>
        </p:txBody>
      </p:sp>
      <p:sp>
        <p:nvSpPr>
          <p:cNvPr id="4" name="Slide Number Placeholder 3"/>
          <p:cNvSpPr>
            <a:spLocks noGrp="1"/>
          </p:cNvSpPr>
          <p:nvPr>
            <p:ph type="sldNum" sz="quarter" idx="10"/>
          </p:nvPr>
        </p:nvSpPr>
        <p:spPr/>
        <p:txBody>
          <a:bodyPr/>
          <a:lstStyle/>
          <a:p>
            <a:pPr>
              <a:defRPr/>
            </a:pPr>
            <a:fld id="{D17BD7FA-350E-4504-960A-0EF7AE0C4DB5}" type="slidenum">
              <a:rPr lang="en-US" smtClean="0"/>
              <a:pPr>
                <a:defRPr/>
              </a:pPr>
              <a:t>47</a:t>
            </a:fld>
            <a:endParaRPr lang="en-US" dirty="0"/>
          </a:p>
        </p:txBody>
      </p:sp>
      <p:sp>
        <p:nvSpPr>
          <p:cNvPr id="8" name="Title 1"/>
          <p:cNvSpPr txBox="1">
            <a:spLocks/>
          </p:cNvSpPr>
          <p:nvPr/>
        </p:nvSpPr>
        <p:spPr bwMode="auto">
          <a:xfrm>
            <a:off x="4749989" y="106232"/>
            <a:ext cx="3943350" cy="9808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2500" lnSpcReduction="10000"/>
          </a:bodyPr>
          <a:lstStyle>
            <a:lvl1pPr algn="l" rtl="0" eaLnBrk="0" fontAlgn="base" hangingPunct="0">
              <a:spcBef>
                <a:spcPct val="0"/>
              </a:spcBef>
              <a:spcAft>
                <a:spcPct val="0"/>
              </a:spcAft>
              <a:defRPr lang="en-US" sz="3200" kern="1200">
                <a:solidFill>
                  <a:srgbClr val="00467F"/>
                </a:solidFill>
                <a:latin typeface="Segoe Semibold" pitchFamily="34" charset="0"/>
                <a:ea typeface="+mj-ea"/>
                <a:cs typeface="+mj-cs"/>
              </a:defRPr>
            </a:lvl1pPr>
            <a:lvl2pPr algn="l" rtl="0" eaLnBrk="0" fontAlgn="base" hangingPunct="0">
              <a:spcBef>
                <a:spcPct val="0"/>
              </a:spcBef>
              <a:spcAft>
                <a:spcPct val="0"/>
              </a:spcAft>
              <a:defRPr sz="3200">
                <a:solidFill>
                  <a:srgbClr val="00467F"/>
                </a:solidFill>
                <a:latin typeface="Segoe Semibold"/>
              </a:defRPr>
            </a:lvl2pPr>
            <a:lvl3pPr algn="l" rtl="0" eaLnBrk="0" fontAlgn="base" hangingPunct="0">
              <a:spcBef>
                <a:spcPct val="0"/>
              </a:spcBef>
              <a:spcAft>
                <a:spcPct val="0"/>
              </a:spcAft>
              <a:defRPr sz="3200">
                <a:solidFill>
                  <a:srgbClr val="00467F"/>
                </a:solidFill>
                <a:latin typeface="Segoe Semibold"/>
              </a:defRPr>
            </a:lvl3pPr>
            <a:lvl4pPr algn="l" rtl="0" eaLnBrk="0" fontAlgn="base" hangingPunct="0">
              <a:spcBef>
                <a:spcPct val="0"/>
              </a:spcBef>
              <a:spcAft>
                <a:spcPct val="0"/>
              </a:spcAft>
              <a:defRPr sz="3200">
                <a:solidFill>
                  <a:srgbClr val="00467F"/>
                </a:solidFill>
                <a:latin typeface="Segoe Semibold"/>
              </a:defRPr>
            </a:lvl4pPr>
            <a:lvl5pPr algn="l" rtl="0" eaLnBrk="0" fontAlgn="base" hangingPunct="0">
              <a:spcBef>
                <a:spcPct val="0"/>
              </a:spcBef>
              <a:spcAft>
                <a:spcPct val="0"/>
              </a:spcAft>
              <a:defRPr sz="3200">
                <a:solidFill>
                  <a:srgbClr val="00467F"/>
                </a:solidFill>
                <a:latin typeface="Segoe Semibold"/>
              </a:defRPr>
            </a:lvl5pPr>
            <a:lvl6pPr marL="457200" algn="l" rtl="0" fontAlgn="base">
              <a:spcBef>
                <a:spcPct val="0"/>
              </a:spcBef>
              <a:spcAft>
                <a:spcPct val="0"/>
              </a:spcAft>
              <a:defRPr sz="3200">
                <a:solidFill>
                  <a:srgbClr val="00467F"/>
                </a:solidFill>
                <a:latin typeface="Segoe Semibold"/>
              </a:defRPr>
            </a:lvl6pPr>
            <a:lvl7pPr marL="914400" algn="l" rtl="0" fontAlgn="base">
              <a:spcBef>
                <a:spcPct val="0"/>
              </a:spcBef>
              <a:spcAft>
                <a:spcPct val="0"/>
              </a:spcAft>
              <a:defRPr sz="3200">
                <a:solidFill>
                  <a:srgbClr val="00467F"/>
                </a:solidFill>
                <a:latin typeface="Segoe Semibold"/>
              </a:defRPr>
            </a:lvl7pPr>
            <a:lvl8pPr marL="1371600" algn="l" rtl="0" fontAlgn="base">
              <a:spcBef>
                <a:spcPct val="0"/>
              </a:spcBef>
              <a:spcAft>
                <a:spcPct val="0"/>
              </a:spcAft>
              <a:defRPr sz="3200">
                <a:solidFill>
                  <a:srgbClr val="00467F"/>
                </a:solidFill>
                <a:latin typeface="Segoe Semibold"/>
              </a:defRPr>
            </a:lvl8pPr>
            <a:lvl9pPr marL="1828800" algn="l" rtl="0" fontAlgn="base">
              <a:spcBef>
                <a:spcPct val="0"/>
              </a:spcBef>
              <a:spcAft>
                <a:spcPct val="0"/>
              </a:spcAft>
              <a:defRPr sz="3200">
                <a:solidFill>
                  <a:srgbClr val="00467F"/>
                </a:solidFill>
                <a:latin typeface="Segoe Semibold"/>
              </a:defRPr>
            </a:lvl9pPr>
          </a:lstStyle>
          <a:p>
            <a:r>
              <a:rPr lang="en-US" dirty="0" smtClean="0"/>
              <a:t>Awareness &amp; Communication</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703" y="1087080"/>
            <a:ext cx="7916347" cy="5256454"/>
          </a:xfrm>
          <a:prstGeom prst="rect">
            <a:avLst/>
          </a:prstGeom>
        </p:spPr>
      </p:pic>
    </p:spTree>
    <p:extLst>
      <p:ext uri="{BB962C8B-B14F-4D97-AF65-F5344CB8AC3E}">
        <p14:creationId xmlns:p14="http://schemas.microsoft.com/office/powerpoint/2010/main" val="150770365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963"/>
            <a:ext cx="8229600" cy="981075"/>
          </a:xfrm>
        </p:spPr>
        <p:txBody>
          <a:bodyPr rtlCol="0"/>
          <a:lstStyle/>
          <a:p>
            <a:pPr eaLnBrk="1" fontAlgn="auto" hangingPunct="1">
              <a:spcAft>
                <a:spcPts val="0"/>
              </a:spcAft>
              <a:defRPr/>
            </a:pPr>
            <a:r>
              <a:rPr dirty="0" smtClean="0">
                <a:effectLst>
                  <a:outerShdw blurRad="38100" dist="38100" dir="2700000" algn="tl">
                    <a:srgbClr val="000000">
                      <a:alpha val="43137"/>
                    </a:srgbClr>
                  </a:outerShdw>
                </a:effectLst>
              </a:rPr>
              <a:t>Online Resources</a:t>
            </a:r>
            <a:endParaRPr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47662" y="1182688"/>
            <a:ext cx="6283873" cy="3594411"/>
          </a:xfrm>
        </p:spPr>
        <p:txBody>
          <a:bodyPr rtlCol="0">
            <a:normAutofit/>
          </a:bodyPr>
          <a:lstStyle/>
          <a:p>
            <a:pPr eaLnBrk="1" fontAlgn="auto" hangingPunct="1">
              <a:spcAft>
                <a:spcPts val="0"/>
              </a:spcAft>
              <a:defRPr/>
            </a:pPr>
            <a:r>
              <a:rPr sz="2400" dirty="0" err="1" smtClean="0">
                <a:solidFill>
                  <a:schemeClr val="tx1"/>
                </a:solidFill>
              </a:rPr>
              <a:t>Kinect</a:t>
            </a:r>
            <a:r>
              <a:rPr sz="2400" dirty="0" smtClean="0">
                <a:solidFill>
                  <a:schemeClr val="tx1"/>
                </a:solidFill>
              </a:rPr>
              <a:t> for Xbox 360 </a:t>
            </a:r>
          </a:p>
          <a:p>
            <a:pPr marL="231775" lvl="1" indent="0" eaLnBrk="1" fontAlgn="auto" hangingPunct="1">
              <a:spcAft>
                <a:spcPts val="0"/>
              </a:spcAft>
              <a:buFont typeface="MS PMincho" pitchFamily="18" charset="-128"/>
              <a:buNone/>
              <a:defRPr/>
            </a:pPr>
            <a:r>
              <a:rPr sz="1900" dirty="0" smtClean="0">
                <a:solidFill>
                  <a:schemeClr val="tx1"/>
                </a:solidFill>
                <a:hlinkClick r:id="rId3"/>
              </a:rPr>
              <a:t>http</a:t>
            </a:r>
            <a:r>
              <a:rPr sz="1900" dirty="0">
                <a:solidFill>
                  <a:schemeClr val="tx1"/>
                </a:solidFill>
                <a:hlinkClick r:id="rId3"/>
              </a:rPr>
              <a:t>://</a:t>
            </a:r>
            <a:r>
              <a:rPr sz="1900" dirty="0" smtClean="0">
                <a:solidFill>
                  <a:schemeClr val="tx1"/>
                </a:solidFill>
                <a:hlinkClick r:id="rId3"/>
              </a:rPr>
              <a:t>www.xbox.com/en-US/kinect</a:t>
            </a:r>
            <a:r>
              <a:rPr sz="1900" dirty="0" smtClean="0">
                <a:solidFill>
                  <a:schemeClr val="tx1"/>
                </a:solidFill>
              </a:rPr>
              <a:t>  </a:t>
            </a:r>
          </a:p>
          <a:p>
            <a:pPr eaLnBrk="1" fontAlgn="auto" hangingPunct="1">
              <a:spcAft>
                <a:spcPts val="0"/>
              </a:spcAft>
              <a:defRPr/>
            </a:pPr>
            <a:r>
              <a:rPr dirty="0" smtClean="0">
                <a:solidFill>
                  <a:schemeClr val="tx1"/>
                </a:solidFill>
              </a:rPr>
              <a:t>Microsoft </a:t>
            </a:r>
            <a:r>
              <a:rPr dirty="0">
                <a:solidFill>
                  <a:schemeClr val="tx1"/>
                </a:solidFill>
              </a:rPr>
              <a:t>Protect Sites </a:t>
            </a:r>
            <a:r>
              <a:rPr dirty="0" smtClean="0">
                <a:solidFill>
                  <a:schemeClr val="tx1"/>
                </a:solidFill>
              </a:rPr>
              <a:t>Worldwide</a:t>
            </a:r>
          </a:p>
          <a:p>
            <a:pPr marL="231775" lvl="1" indent="0" eaLnBrk="1" fontAlgn="auto" hangingPunct="1">
              <a:spcAft>
                <a:spcPts val="0"/>
              </a:spcAft>
              <a:buFont typeface="MS PMincho" pitchFamily="18" charset="-128"/>
              <a:buNone/>
              <a:defRPr/>
            </a:pPr>
            <a:r>
              <a:rPr dirty="0" smtClean="0">
                <a:solidFill>
                  <a:schemeClr val="tx1"/>
                </a:solidFill>
                <a:hlinkClick r:id="rId4"/>
              </a:rPr>
              <a:t>http</a:t>
            </a:r>
            <a:r>
              <a:rPr dirty="0">
                <a:solidFill>
                  <a:schemeClr val="tx1"/>
                </a:solidFill>
                <a:hlinkClick r:id="rId4"/>
              </a:rPr>
              <a:t>://www.microsoft.com/protect/worldwide/default.aspx</a:t>
            </a:r>
            <a:endParaRPr dirty="0">
              <a:solidFill>
                <a:schemeClr val="tx1"/>
              </a:solidFill>
            </a:endParaRPr>
          </a:p>
          <a:p>
            <a:pPr eaLnBrk="1" fontAlgn="auto" hangingPunct="1">
              <a:spcAft>
                <a:spcPts val="0"/>
              </a:spcAft>
              <a:defRPr/>
            </a:pPr>
            <a:r>
              <a:rPr dirty="0">
                <a:solidFill>
                  <a:schemeClr val="tx1"/>
                </a:solidFill>
              </a:rPr>
              <a:t>Microsoft Safer Internet Day </a:t>
            </a:r>
            <a:r>
              <a:rPr dirty="0" smtClean="0">
                <a:solidFill>
                  <a:schemeClr val="tx1"/>
                </a:solidFill>
              </a:rPr>
              <a:t>Site</a:t>
            </a:r>
          </a:p>
          <a:p>
            <a:pPr marL="231775" lvl="1" indent="0" eaLnBrk="1" fontAlgn="auto" hangingPunct="1">
              <a:spcAft>
                <a:spcPts val="0"/>
              </a:spcAft>
              <a:buFont typeface="MS PMincho" pitchFamily="18" charset="-128"/>
              <a:buNone/>
              <a:defRPr/>
            </a:pPr>
            <a:r>
              <a:rPr lang="en-GB" u="sng" dirty="0" smtClean="0">
                <a:solidFill>
                  <a:schemeClr val="tx1"/>
                </a:solidFill>
                <a:hlinkClick r:id="rId5"/>
              </a:rPr>
              <a:t>http</a:t>
            </a:r>
            <a:r>
              <a:rPr lang="en-GB" u="sng" dirty="0">
                <a:solidFill>
                  <a:schemeClr val="tx1"/>
                </a:solidFill>
                <a:hlinkClick r:id="rId5"/>
              </a:rPr>
              <a:t>://www.microsoft.com/privacy/sid/</a:t>
            </a:r>
            <a:r>
              <a:rPr lang="en-GB" dirty="0">
                <a:solidFill>
                  <a:schemeClr val="tx1"/>
                </a:solidFill>
              </a:rPr>
              <a:t> </a:t>
            </a:r>
            <a:endParaRPr dirty="0">
              <a:solidFill>
                <a:schemeClr val="tx1"/>
              </a:solidFill>
            </a:endParaRPr>
          </a:p>
          <a:p>
            <a:pPr eaLnBrk="1" fontAlgn="auto" hangingPunct="1">
              <a:spcAft>
                <a:spcPts val="0"/>
              </a:spcAft>
              <a:defRPr/>
            </a:pPr>
            <a:r>
              <a:rPr dirty="0" err="1" smtClean="0">
                <a:solidFill>
                  <a:schemeClr val="tx1"/>
                </a:solidFill>
              </a:rPr>
              <a:t>GetGameSmart</a:t>
            </a:r>
            <a:r>
              <a:rPr dirty="0" smtClean="0">
                <a:solidFill>
                  <a:schemeClr val="tx1"/>
                </a:solidFill>
              </a:rPr>
              <a:t> </a:t>
            </a:r>
          </a:p>
          <a:p>
            <a:pPr marL="231775" lvl="1" indent="0" eaLnBrk="1" fontAlgn="auto" hangingPunct="1">
              <a:spcAft>
                <a:spcPts val="0"/>
              </a:spcAft>
              <a:buFont typeface="MS PMincho" pitchFamily="18" charset="-128"/>
              <a:buNone/>
              <a:defRPr/>
            </a:pPr>
            <a:r>
              <a:rPr dirty="0" smtClean="0">
                <a:solidFill>
                  <a:schemeClr val="tx1"/>
                </a:solidFill>
                <a:hlinkClick r:id="rId6"/>
              </a:rPr>
              <a:t>www.getgamesmart.com</a:t>
            </a:r>
            <a:r>
              <a:rPr dirty="0" smtClean="0">
                <a:solidFill>
                  <a:schemeClr val="tx1"/>
                </a:solidFill>
              </a:rPr>
              <a:t> </a:t>
            </a:r>
            <a:endParaRPr dirty="0">
              <a:solidFill>
                <a:schemeClr val="tx1"/>
              </a:solidFill>
            </a:endParaRPr>
          </a:p>
          <a:p>
            <a:pPr eaLnBrk="1" fontAlgn="auto" hangingPunct="1">
              <a:spcAft>
                <a:spcPts val="0"/>
              </a:spcAft>
              <a:defRPr/>
            </a:pPr>
            <a:r>
              <a:rPr dirty="0" smtClean="0">
                <a:solidFill>
                  <a:schemeClr val="tx1"/>
                </a:solidFill>
              </a:rPr>
              <a:t>INSAFE</a:t>
            </a:r>
          </a:p>
          <a:p>
            <a:pPr marL="231775" lvl="1" indent="0" eaLnBrk="1" fontAlgn="auto" hangingPunct="1">
              <a:spcAft>
                <a:spcPts val="0"/>
              </a:spcAft>
              <a:buFont typeface="MS PMincho" pitchFamily="18" charset="-128"/>
              <a:buNone/>
              <a:defRPr/>
            </a:pPr>
            <a:r>
              <a:rPr dirty="0" smtClean="0">
                <a:solidFill>
                  <a:schemeClr val="tx1"/>
                </a:solidFill>
                <a:hlinkClick r:id="rId7"/>
              </a:rPr>
              <a:t>www.saferinternet.org</a:t>
            </a:r>
            <a:r>
              <a:rPr dirty="0" smtClean="0">
                <a:solidFill>
                  <a:schemeClr val="tx1"/>
                </a:solidFill>
              </a:rPr>
              <a:t> </a:t>
            </a:r>
            <a:endParaRPr dirty="0">
              <a:solidFill>
                <a:schemeClr val="tx1"/>
              </a:solidFill>
            </a:endParaRPr>
          </a:p>
        </p:txBody>
      </p:sp>
      <p:sp>
        <p:nvSpPr>
          <p:cNvPr id="37892" name="Slide Number Placeholder 3"/>
          <p:cNvSpPr>
            <a:spLocks noGrp="1"/>
          </p:cNvSpPr>
          <p:nvPr>
            <p:ph type="sldNum" sz="quarter" idx="10"/>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Segoe"/>
              </a:defRPr>
            </a:lvl1pPr>
            <a:lvl2pPr marL="742950" indent="-285750">
              <a:defRPr>
                <a:solidFill>
                  <a:schemeClr val="tx1"/>
                </a:solidFill>
                <a:latin typeface="Segoe"/>
              </a:defRPr>
            </a:lvl2pPr>
            <a:lvl3pPr marL="1143000" indent="-228600">
              <a:defRPr>
                <a:solidFill>
                  <a:schemeClr val="tx1"/>
                </a:solidFill>
                <a:latin typeface="Segoe"/>
              </a:defRPr>
            </a:lvl3pPr>
            <a:lvl4pPr marL="1600200" indent="-228600">
              <a:defRPr>
                <a:solidFill>
                  <a:schemeClr val="tx1"/>
                </a:solidFill>
                <a:latin typeface="Segoe"/>
              </a:defRPr>
            </a:lvl4pPr>
            <a:lvl5pPr marL="2057400" indent="-228600">
              <a:defRPr>
                <a:solidFill>
                  <a:schemeClr val="tx1"/>
                </a:solidFill>
                <a:latin typeface="Segoe"/>
              </a:defRPr>
            </a:lvl5pPr>
            <a:lvl6pPr marL="2514600" indent="-228600" fontAlgn="base">
              <a:spcBef>
                <a:spcPct val="0"/>
              </a:spcBef>
              <a:spcAft>
                <a:spcPct val="0"/>
              </a:spcAft>
              <a:defRPr>
                <a:solidFill>
                  <a:schemeClr val="tx1"/>
                </a:solidFill>
                <a:latin typeface="Segoe"/>
              </a:defRPr>
            </a:lvl6pPr>
            <a:lvl7pPr marL="2971800" indent="-228600" fontAlgn="base">
              <a:spcBef>
                <a:spcPct val="0"/>
              </a:spcBef>
              <a:spcAft>
                <a:spcPct val="0"/>
              </a:spcAft>
              <a:defRPr>
                <a:solidFill>
                  <a:schemeClr val="tx1"/>
                </a:solidFill>
                <a:latin typeface="Segoe"/>
              </a:defRPr>
            </a:lvl7pPr>
            <a:lvl8pPr marL="3429000" indent="-228600" fontAlgn="base">
              <a:spcBef>
                <a:spcPct val="0"/>
              </a:spcBef>
              <a:spcAft>
                <a:spcPct val="0"/>
              </a:spcAft>
              <a:defRPr>
                <a:solidFill>
                  <a:schemeClr val="tx1"/>
                </a:solidFill>
                <a:latin typeface="Segoe"/>
              </a:defRPr>
            </a:lvl8pPr>
            <a:lvl9pPr marL="3886200" indent="-228600" fontAlgn="base">
              <a:spcBef>
                <a:spcPct val="0"/>
              </a:spcBef>
              <a:spcAft>
                <a:spcPct val="0"/>
              </a:spcAft>
              <a:defRPr>
                <a:solidFill>
                  <a:schemeClr val="tx1"/>
                </a:solidFill>
                <a:latin typeface="Segoe"/>
              </a:defRPr>
            </a:lvl9pPr>
          </a:lstStyle>
          <a:p>
            <a:pPr fontAlgn="base">
              <a:spcBef>
                <a:spcPct val="0"/>
              </a:spcBef>
              <a:spcAft>
                <a:spcPct val="0"/>
              </a:spcAft>
              <a:defRPr/>
            </a:pPr>
            <a:fld id="{5250C241-3604-4934-9F9C-8EBE88E60A27}" type="slidenum">
              <a:rPr lang="en-US" smtClean="0">
                <a:solidFill>
                  <a:srgbClr val="898989"/>
                </a:solidFill>
              </a:rPr>
              <a:pPr fontAlgn="base">
                <a:spcBef>
                  <a:spcPct val="0"/>
                </a:spcBef>
                <a:spcAft>
                  <a:spcPct val="0"/>
                </a:spcAft>
                <a:defRPr/>
              </a:pPr>
              <a:t>48</a:t>
            </a:fld>
            <a:endParaRPr lang="en-US" smtClean="0">
              <a:solidFill>
                <a:srgbClr val="898989"/>
              </a:solidFill>
            </a:endParaRPr>
          </a:p>
        </p:txBody>
      </p:sp>
      <p:sp>
        <p:nvSpPr>
          <p:cNvPr id="5" name="Rectangle 3"/>
          <p:cNvSpPr txBox="1">
            <a:spLocks noChangeArrowheads="1"/>
          </p:cNvSpPr>
          <p:nvPr/>
        </p:nvSpPr>
        <p:spPr bwMode="auto">
          <a:xfrm>
            <a:off x="3251675" y="4055219"/>
            <a:ext cx="5764138" cy="2037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31775" indent="-231775" algn="l" rtl="0" eaLnBrk="0" fontAlgn="base" hangingPunct="0">
              <a:spcBef>
                <a:spcPct val="20000"/>
              </a:spcBef>
              <a:spcAft>
                <a:spcPct val="0"/>
              </a:spcAft>
              <a:buClr>
                <a:srgbClr val="5191CD"/>
              </a:buClr>
              <a:buFont typeface="Lucida Sans Unicode" pitchFamily="34" charset="0"/>
              <a:buChar char="∙"/>
              <a:defRPr lang="en-US" sz="2000" kern="1200">
                <a:solidFill>
                  <a:srgbClr val="646464"/>
                </a:solidFill>
                <a:latin typeface="Segoe Semibold" pitchFamily="34" charset="0"/>
                <a:ea typeface="+mn-ea"/>
                <a:cs typeface="+mn-cs"/>
              </a:defRPr>
            </a:lvl1pPr>
            <a:lvl2pPr marL="457200" indent="-225425" algn="l" rtl="0" eaLnBrk="0" fontAlgn="base" hangingPunct="0">
              <a:spcBef>
                <a:spcPct val="20000"/>
              </a:spcBef>
              <a:spcAft>
                <a:spcPct val="0"/>
              </a:spcAft>
              <a:buClr>
                <a:srgbClr val="5191CD"/>
              </a:buClr>
              <a:buFont typeface="MS PMincho" pitchFamily="18" charset="-128"/>
              <a:buChar char="◉"/>
              <a:defRPr lang="en-US" sz="1800" kern="1200">
                <a:solidFill>
                  <a:srgbClr val="646464"/>
                </a:solidFill>
                <a:latin typeface="Segoe" pitchFamily="34" charset="0"/>
                <a:ea typeface="+mn-ea"/>
                <a:cs typeface="+mn-cs"/>
              </a:defRPr>
            </a:lvl2pPr>
            <a:lvl3pPr marL="688975" indent="-231775" algn="l" rtl="0" eaLnBrk="0" fontAlgn="base" hangingPunct="0">
              <a:spcBef>
                <a:spcPct val="20000"/>
              </a:spcBef>
              <a:spcAft>
                <a:spcPct val="0"/>
              </a:spcAft>
              <a:buClr>
                <a:srgbClr val="5191CD"/>
              </a:buClr>
              <a:buFont typeface="Courier New" pitchFamily="49" charset="0"/>
              <a:buChar char="○"/>
              <a:tabLst>
                <a:tab pos="685800" algn="l"/>
              </a:tabLst>
              <a:defRPr lang="en-US" sz="1600" kern="1200">
                <a:solidFill>
                  <a:srgbClr val="646464"/>
                </a:solidFill>
                <a:latin typeface="Segoe" pitchFamily="34" charset="0"/>
                <a:ea typeface="+mn-ea"/>
                <a:cs typeface="+mn-cs"/>
              </a:defRPr>
            </a:lvl3pPr>
            <a:lvl4pPr marL="914400" indent="-225425" algn="l" rtl="0" eaLnBrk="0" fontAlgn="base" hangingPunct="0">
              <a:spcBef>
                <a:spcPct val="20000"/>
              </a:spcBef>
              <a:spcAft>
                <a:spcPct val="0"/>
              </a:spcAft>
              <a:buClr>
                <a:srgbClr val="5191CD"/>
              </a:buClr>
              <a:buFont typeface="Courier New" pitchFamily="49" charset="0"/>
              <a:buChar char="•"/>
              <a:defRPr lang="en-US" sz="1400" kern="1200">
                <a:solidFill>
                  <a:srgbClr val="646464"/>
                </a:solidFill>
                <a:latin typeface="Segoe" pitchFamily="34" charset="0"/>
                <a:ea typeface="+mn-ea"/>
                <a:cs typeface="+mn-cs"/>
              </a:defRPr>
            </a:lvl4pPr>
            <a:lvl5pPr marL="2057400" indent="-228600" algn="l" rtl="0" eaLnBrk="0" fontAlgn="base" hangingPunct="0">
              <a:spcBef>
                <a:spcPct val="20000"/>
              </a:spcBef>
              <a:spcAft>
                <a:spcPct val="0"/>
              </a:spcAft>
              <a:buClr>
                <a:srgbClr val="73C167"/>
              </a:buClr>
              <a:buFont typeface="Arial" pitchFamily="34" charset="0"/>
              <a:buChar char="»"/>
              <a:defRPr lang="en-US" sz="2000" kern="1200" dirty="0">
                <a:solidFill>
                  <a:srgbClr val="646464"/>
                </a:solidFill>
                <a:latin typeface="Segoe Semibold"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mtClean="0">
                <a:hlinkClick r:id="rId8"/>
              </a:rPr>
              <a:t>www.netsmartz.org</a:t>
            </a:r>
            <a:endParaRPr lang="en-US" smtClean="0"/>
          </a:p>
          <a:p>
            <a:r>
              <a:rPr lang="en-US" smtClean="0">
                <a:hlinkClick r:id="rId9"/>
              </a:rPr>
              <a:t>www.safeteens.com</a:t>
            </a:r>
            <a:endParaRPr lang="en-US" smtClean="0"/>
          </a:p>
          <a:p>
            <a:r>
              <a:rPr lang="en-US" smtClean="0">
                <a:hlinkClick r:id="rId10"/>
              </a:rPr>
              <a:t>www.blogsafety.com</a:t>
            </a:r>
            <a:endParaRPr lang="en-US" smtClean="0"/>
          </a:p>
          <a:p>
            <a:r>
              <a:rPr lang="en-US" smtClean="0">
                <a:hlinkClick r:id="rId11"/>
              </a:rPr>
              <a:t>www.wiredsafety.org/safety/index.html</a:t>
            </a:r>
            <a:endParaRPr lang="en-US" smtClean="0"/>
          </a:p>
          <a:p>
            <a:r>
              <a:rPr lang="en-US" smtClean="0">
                <a:hlinkClick r:id="rId12"/>
              </a:rPr>
              <a:t>www.us-cert.gov/cas/tips/ST06-002.html</a:t>
            </a:r>
            <a:endParaRPr lang="en-US" smtClean="0"/>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ctr"/>
            <a:r>
              <a:rPr lang="en-US" dirty="0" smtClean="0">
                <a:solidFill>
                  <a:schemeClr val="tx2"/>
                </a:solidFill>
              </a:rPr>
              <a:t>Other resources</a:t>
            </a:r>
            <a:endParaRPr lang="en-US" dirty="0">
              <a:solidFill>
                <a:schemeClr val="tx2"/>
              </a:solidFill>
            </a:endParaRPr>
          </a:p>
        </p:txBody>
      </p:sp>
      <p:sp>
        <p:nvSpPr>
          <p:cNvPr id="52227" name="Rectangle 3"/>
          <p:cNvSpPr>
            <a:spLocks noGrp="1" noChangeArrowheads="1"/>
          </p:cNvSpPr>
          <p:nvPr>
            <p:ph type="body" idx="1"/>
          </p:nvPr>
        </p:nvSpPr>
        <p:spPr>
          <a:xfrm>
            <a:off x="1370013" y="1827217"/>
            <a:ext cx="7313612" cy="4725987"/>
          </a:xfrm>
        </p:spPr>
        <p:txBody>
          <a:bodyPr/>
          <a:lstStyle/>
          <a:p>
            <a:pPr>
              <a:lnSpc>
                <a:spcPct val="80000"/>
              </a:lnSpc>
            </a:pPr>
            <a:r>
              <a:rPr lang="en-US" sz="1800" dirty="0"/>
              <a:t>Be Safe Online (</a:t>
            </a:r>
            <a:r>
              <a:rPr lang="en-US" sz="1800" i="1" dirty="0">
                <a:hlinkClick r:id="rId3"/>
              </a:rPr>
              <a:t>http://www.besafeonline.org/</a:t>
            </a:r>
            <a:r>
              <a:rPr lang="en-US" sz="1800" i="1" dirty="0"/>
              <a:t>)</a:t>
            </a:r>
            <a:r>
              <a:rPr lang="en-US" sz="1800" dirty="0"/>
              <a:t>—This site discusses common problems associated with e-mail, instant messaging, and file sharing.</a:t>
            </a:r>
          </a:p>
          <a:p>
            <a:pPr>
              <a:lnSpc>
                <a:spcPct val="80000"/>
              </a:lnSpc>
            </a:pPr>
            <a:r>
              <a:rPr lang="en-US" sz="1800" dirty="0"/>
              <a:t>Be Web Aware (</a:t>
            </a:r>
            <a:r>
              <a:rPr lang="en-US" sz="1800" i="1" dirty="0">
                <a:hlinkClick r:id="rId4"/>
              </a:rPr>
              <a:t>http://www.bewebaware.ca/english/default.aspx</a:t>
            </a:r>
            <a:r>
              <a:rPr lang="en-US" sz="1800" dirty="0"/>
              <a:t>)—Safety tips are organized by age group on this site.  It also includes a database of kid-friendly web sites.</a:t>
            </a:r>
          </a:p>
          <a:p>
            <a:pPr>
              <a:lnSpc>
                <a:spcPct val="80000"/>
              </a:lnSpc>
            </a:pPr>
            <a:r>
              <a:rPr lang="en-US" sz="1800" dirty="0"/>
              <a:t>Get Net Wise (</a:t>
            </a:r>
            <a:r>
              <a:rPr lang="en-US" sz="1800" i="1" dirty="0">
                <a:hlinkClick r:id="rId5"/>
              </a:rPr>
              <a:t>http://www.getnetwise.org/</a:t>
            </a:r>
            <a:r>
              <a:rPr lang="en-US" sz="1800" dirty="0"/>
              <a:t>)—A site created and maintained by the Internet Education Foundation, it is a resource for understanding the Internet and how to protect your family from potential Internet-related problems.  </a:t>
            </a:r>
          </a:p>
          <a:p>
            <a:pPr>
              <a:lnSpc>
                <a:spcPct val="80000"/>
              </a:lnSpc>
            </a:pPr>
            <a:r>
              <a:rPr lang="en-US" sz="1800" dirty="0" err="1"/>
              <a:t>i</a:t>
            </a:r>
            <a:r>
              <a:rPr lang="en-US" sz="1800" dirty="0"/>
              <a:t>-Safe (</a:t>
            </a:r>
            <a:r>
              <a:rPr lang="en-US" sz="1800" i="1" dirty="0">
                <a:hlinkClick r:id="rId6"/>
              </a:rPr>
              <a:t>http://www.isafe.org/</a:t>
            </a:r>
            <a:r>
              <a:rPr lang="en-US" sz="1800" dirty="0"/>
              <a:t>)—A well-organized site that provides information for parents, children, and educators.  Many suggestions for filtering and monitoring Internet use can be found at this site.  </a:t>
            </a:r>
          </a:p>
          <a:p>
            <a:pPr>
              <a:lnSpc>
                <a:spcPct val="80000"/>
              </a:lnSpc>
            </a:pPr>
            <a:r>
              <a:rPr lang="en-US" sz="1800" dirty="0"/>
              <a:t>Wired Safety (</a:t>
            </a:r>
            <a:r>
              <a:rPr lang="en-US" sz="1800" i="1" dirty="0">
                <a:hlinkClick r:id="rId7"/>
              </a:rPr>
              <a:t>http://www.wiredsafety.org/</a:t>
            </a:r>
            <a:r>
              <a:rPr lang="en-US" sz="1800" dirty="0"/>
              <a:t>)—This site contains many resources to promote responsible and safe computer use.</a:t>
            </a:r>
          </a:p>
          <a:p>
            <a:pPr>
              <a:lnSpc>
                <a:spcPct val="80000"/>
              </a:lnSpc>
            </a:pPr>
            <a:r>
              <a:rPr lang="en-US" sz="1800" dirty="0"/>
              <a:t>See real life stories of some bad things that have happened through personal communication on the Internet at </a:t>
            </a:r>
            <a:r>
              <a:rPr lang="en-US" sz="1800" dirty="0">
                <a:hlinkClick r:id="rId8"/>
              </a:rPr>
              <a:t>netsmartz.org</a:t>
            </a:r>
            <a:r>
              <a:rPr lang="en-US" sz="1800" dirty="0"/>
              <a:t>.</a:t>
            </a:r>
          </a:p>
        </p:txBody>
      </p:sp>
      <p:pic>
        <p:nvPicPr>
          <p:cNvPr id="52228" name="Picture 4" descr="j0240393"/>
          <p:cNvPicPr>
            <a:picLocks noChangeAspect="1" noChangeArrowheads="1"/>
          </p:cNvPicPr>
          <p:nvPr/>
        </p:nvPicPr>
        <p:blipFill>
          <a:blip r:embed="rId9"/>
          <a:srcRect/>
          <a:stretch>
            <a:fillRect/>
          </a:stretch>
        </p:blipFill>
        <p:spPr bwMode="auto">
          <a:xfrm>
            <a:off x="0" y="4724400"/>
            <a:ext cx="1600200" cy="1568450"/>
          </a:xfrm>
          <a:prstGeom prst="rect">
            <a:avLst/>
          </a:prstGeom>
          <a:noFill/>
        </p:spPr>
      </p:pic>
      <p:pic>
        <p:nvPicPr>
          <p:cNvPr id="52229" name="Picture 5" descr="j0297243"/>
          <p:cNvPicPr>
            <a:picLocks noChangeAspect="1" noChangeArrowheads="1"/>
          </p:cNvPicPr>
          <p:nvPr/>
        </p:nvPicPr>
        <p:blipFill>
          <a:blip r:embed="rId10"/>
          <a:srcRect/>
          <a:stretch>
            <a:fillRect/>
          </a:stretch>
        </p:blipFill>
        <p:spPr bwMode="auto">
          <a:xfrm>
            <a:off x="7772400" y="762000"/>
            <a:ext cx="1036638" cy="1036638"/>
          </a:xfrm>
          <a:prstGeom prst="rect">
            <a:avLst/>
          </a:prstGeom>
          <a:noFill/>
        </p:spPr>
      </p:pic>
    </p:spTree>
    <p:extLst>
      <p:ext uri="{BB962C8B-B14F-4D97-AF65-F5344CB8AC3E}">
        <p14:creationId xmlns:p14="http://schemas.microsoft.com/office/powerpoint/2010/main" val="3539899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2819400"/>
            <a:ext cx="2590800" cy="1181100"/>
          </a:xfrm>
        </p:spPr>
        <p:txBody>
          <a:bodyPr>
            <a:normAutofit fontScale="90000"/>
          </a:bodyPr>
          <a:lstStyle/>
          <a:p>
            <a:r>
              <a:rPr lang="en-US" sz="10700" dirty="0" smtClean="0">
                <a:solidFill>
                  <a:schemeClr val="tx1"/>
                </a:solidFill>
              </a:rPr>
              <a:t>80</a:t>
            </a:r>
            <a:r>
              <a:rPr lang="en-US" sz="9600" dirty="0" smtClean="0">
                <a:solidFill>
                  <a:schemeClr val="tx1"/>
                </a:solidFill>
              </a:rPr>
              <a:t>%</a:t>
            </a:r>
          </a:p>
        </p:txBody>
      </p:sp>
      <p:sp>
        <p:nvSpPr>
          <p:cNvPr id="4" name="Title 1"/>
          <p:cNvSpPr txBox="1">
            <a:spLocks/>
          </p:cNvSpPr>
          <p:nvPr/>
        </p:nvSpPr>
        <p:spPr>
          <a:xfrm>
            <a:off x="457200" y="3924300"/>
            <a:ext cx="2590800" cy="1181100"/>
          </a:xfrm>
          <a:prstGeom prst="rect">
            <a:avLst/>
          </a:prstGeom>
        </p:spPr>
        <p:txBody>
          <a:bodyPr anchor="ctr"/>
          <a:lstStyle/>
          <a:p>
            <a:pPr algn="ctr" fontAlgn="auto">
              <a:spcAft>
                <a:spcPts val="0"/>
              </a:spcAft>
              <a:defRPr/>
            </a:pPr>
            <a:r>
              <a:rPr lang="en-US" sz="9600" dirty="0">
                <a:latin typeface="+mj-lt"/>
                <a:ea typeface="+mj-ea"/>
                <a:cs typeface="+mj-cs"/>
              </a:rPr>
              <a:t>65%</a:t>
            </a:r>
          </a:p>
        </p:txBody>
      </p:sp>
      <p:sp>
        <p:nvSpPr>
          <p:cNvPr id="5" name="Title 1"/>
          <p:cNvSpPr txBox="1">
            <a:spLocks/>
          </p:cNvSpPr>
          <p:nvPr/>
        </p:nvSpPr>
        <p:spPr>
          <a:xfrm>
            <a:off x="457200" y="5295900"/>
            <a:ext cx="2590800" cy="1181100"/>
          </a:xfrm>
          <a:prstGeom prst="rect">
            <a:avLst/>
          </a:prstGeom>
        </p:spPr>
        <p:txBody>
          <a:bodyPr anchor="ctr"/>
          <a:lstStyle/>
          <a:p>
            <a:pPr algn="ctr" fontAlgn="auto">
              <a:spcAft>
                <a:spcPts val="0"/>
              </a:spcAft>
              <a:defRPr/>
            </a:pPr>
            <a:r>
              <a:rPr lang="en-US" sz="9600" dirty="0">
                <a:latin typeface="+mj-lt"/>
                <a:ea typeface="+mj-ea"/>
                <a:cs typeface="+mj-cs"/>
              </a:rPr>
              <a:t>50%</a:t>
            </a:r>
          </a:p>
        </p:txBody>
      </p:sp>
      <p:sp>
        <p:nvSpPr>
          <p:cNvPr id="6" name="Title 1"/>
          <p:cNvSpPr txBox="1">
            <a:spLocks/>
          </p:cNvSpPr>
          <p:nvPr/>
        </p:nvSpPr>
        <p:spPr>
          <a:xfrm>
            <a:off x="5638800" y="228600"/>
            <a:ext cx="2590800" cy="1181100"/>
          </a:xfrm>
          <a:prstGeom prst="rect">
            <a:avLst/>
          </a:prstGeom>
        </p:spPr>
        <p:txBody>
          <a:bodyPr anchor="ctr"/>
          <a:lstStyle/>
          <a:p>
            <a:pPr algn="ctr" fontAlgn="auto">
              <a:spcAft>
                <a:spcPts val="0"/>
              </a:spcAft>
              <a:defRPr/>
            </a:pPr>
            <a:r>
              <a:rPr lang="en-US" sz="9600" dirty="0">
                <a:latin typeface="+mj-lt"/>
                <a:ea typeface="+mj-ea"/>
                <a:cs typeface="+mj-cs"/>
              </a:rPr>
              <a:t>94%</a:t>
            </a:r>
          </a:p>
        </p:txBody>
      </p:sp>
      <p:sp>
        <p:nvSpPr>
          <p:cNvPr id="7" name="Title 1"/>
          <p:cNvSpPr txBox="1">
            <a:spLocks/>
          </p:cNvSpPr>
          <p:nvPr/>
        </p:nvSpPr>
        <p:spPr>
          <a:xfrm>
            <a:off x="5638800" y="1524000"/>
            <a:ext cx="2590800" cy="1181100"/>
          </a:xfrm>
          <a:prstGeom prst="rect">
            <a:avLst/>
          </a:prstGeom>
        </p:spPr>
        <p:txBody>
          <a:bodyPr anchor="ctr"/>
          <a:lstStyle/>
          <a:p>
            <a:pPr algn="ctr" fontAlgn="auto">
              <a:spcAft>
                <a:spcPts val="0"/>
              </a:spcAft>
              <a:defRPr/>
            </a:pPr>
            <a:r>
              <a:rPr lang="en-US" sz="9600" dirty="0">
                <a:latin typeface="+mj-lt"/>
                <a:ea typeface="+mj-ea"/>
                <a:cs typeface="+mj-cs"/>
              </a:rPr>
              <a:t>98%</a:t>
            </a:r>
          </a:p>
        </p:txBody>
      </p:sp>
    </p:spTree>
    <p:extLst>
      <p:ext uri="{BB962C8B-B14F-4D97-AF65-F5344CB8AC3E}">
        <p14:creationId xmlns:p14="http://schemas.microsoft.com/office/powerpoint/2010/main" val="6141562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nimClr clrSpc="rgb" dir="cw">
                                      <p:cBhvr override="childStyle">
                                        <p:cTn dur="1" fill="hold" display="0" masterRel="nextClick" afterEffect="1"/>
                                        <p:tgtEl>
                                          <p:spTgt spid="2"/>
                                        </p:tgtEl>
                                        <p:attrNameLst>
                                          <p:attrName>ppt_c</p:attrName>
                                        </p:attrNameLst>
                                      </p:cBhvr>
                                      <p:to>
                                        <a:schemeClr val="bg2"/>
                                      </p:to>
                                    </p:animClr>
                                  </p:sub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subTnLst>
                                    <p:animClr clrSpc="rgb" dir="cw">
                                      <p:cBhvr override="childStyle">
                                        <p:cTn dur="1" fill="hold" display="0" masterRel="nextClick" afterEffect="1"/>
                                        <p:tgtEl>
                                          <p:spTgt spid="7"/>
                                        </p:tgtEl>
                                        <p:attrNameLst>
                                          <p:attrName>ppt_c</p:attrName>
                                        </p:attrNameLst>
                                      </p:cBhvr>
                                      <p:to>
                                        <a:schemeClr val="bg2"/>
                                      </p:to>
                                    </p:animClr>
                                  </p:sub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subTnLst>
                                    <p:animClr clrSpc="rgb" dir="cw">
                                      <p:cBhvr override="childStyle">
                                        <p:cTn dur="1" fill="hold" display="0" masterRel="nextClick" afterEffect="1"/>
                                        <p:tgtEl>
                                          <p:spTgt spid="4"/>
                                        </p:tgtEl>
                                        <p:attrNameLst>
                                          <p:attrName>ppt_c</p:attrName>
                                        </p:attrNameLst>
                                      </p:cBhvr>
                                      <p:to>
                                        <a:schemeClr val="bg2"/>
                                      </p:to>
                                    </p:animClr>
                                  </p:sub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subTnLst>
                                    <p:animClr clrSpc="rgb" dir="cw">
                                      <p:cBhvr override="childStyle">
                                        <p:cTn dur="1" fill="hold" display="0" masterRel="nextClick" afterEffect="1"/>
                                        <p:tgtEl>
                                          <p:spTgt spid="6"/>
                                        </p:tgtEl>
                                        <p:attrNameLst>
                                          <p:attrName>ppt_c</p:attrName>
                                        </p:attrNameLst>
                                      </p:cBhvr>
                                      <p:to>
                                        <a:schemeClr val="bg2"/>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17BD7FA-350E-4504-960A-0EF7AE0C4DB5}" type="slidenum">
              <a:rPr lang="en-US" smtClean="0"/>
              <a:pPr>
                <a:defRPr/>
              </a:pPr>
              <a:t>6</a:t>
            </a:fld>
            <a:endParaRPr lang="en-US" dirty="0"/>
          </a:p>
        </p:txBody>
      </p:sp>
      <p:sp>
        <p:nvSpPr>
          <p:cNvPr id="6" name="Rectangle 5"/>
          <p:cNvSpPr/>
          <p:nvPr/>
        </p:nvSpPr>
        <p:spPr>
          <a:xfrm>
            <a:off x="85458" y="2387988"/>
            <a:ext cx="9144000" cy="523220"/>
          </a:xfrm>
          <a:prstGeom prst="rect">
            <a:avLst/>
          </a:prstGeom>
        </p:spPr>
        <p:txBody>
          <a:bodyPr wrap="square">
            <a:spAutoFit/>
          </a:bodyPr>
          <a:lstStyle/>
          <a:p>
            <a:pPr lvl="2" algn="ctr"/>
            <a:r>
              <a:rPr lang="en-US" sz="2800" dirty="0" err="1" smtClean="0"/>
              <a:t>ThinkUKnow</a:t>
            </a:r>
            <a:r>
              <a:rPr lang="en-US" sz="2800" dirty="0" smtClean="0"/>
              <a:t> Video “</a:t>
            </a:r>
            <a:r>
              <a:rPr lang="en-US" sz="2800" dirty="0">
                <a:hlinkClick r:id="rId3"/>
              </a:rPr>
              <a:t>Where’s Klaus</a:t>
            </a:r>
            <a:r>
              <a:rPr lang="en-US" sz="2800" dirty="0" smtClean="0"/>
              <a:t>”</a:t>
            </a:r>
            <a:endParaRPr lang="en-US" sz="2800" dirty="0"/>
          </a:p>
        </p:txBody>
      </p:sp>
    </p:spTree>
    <p:extLst>
      <p:ext uri="{BB962C8B-B14F-4D97-AF65-F5344CB8AC3E}">
        <p14:creationId xmlns:p14="http://schemas.microsoft.com/office/powerpoint/2010/main" val="11455657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Everything Changed (again) in 2007</a:t>
            </a:r>
            <a:endParaRPr lang="en-US" dirty="0"/>
          </a:p>
        </p:txBody>
      </p:sp>
      <p:sp>
        <p:nvSpPr>
          <p:cNvPr id="4" name="Slide Number Placeholder 3"/>
          <p:cNvSpPr>
            <a:spLocks noGrp="1"/>
          </p:cNvSpPr>
          <p:nvPr>
            <p:ph type="sldNum" sz="quarter" idx="10"/>
          </p:nvPr>
        </p:nvSpPr>
        <p:spPr/>
        <p:txBody>
          <a:bodyPr/>
          <a:lstStyle/>
          <a:p>
            <a:pPr>
              <a:defRPr/>
            </a:pPr>
            <a:fld id="{D17BD7FA-350E-4504-960A-0EF7AE0C4DB5}" type="slidenum">
              <a:rPr lang="en-US" smtClean="0"/>
              <a:pPr>
                <a:defRPr/>
              </a:pPr>
              <a:t>7</a:t>
            </a:fld>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7438" y="1022509"/>
            <a:ext cx="4400550" cy="4781931"/>
          </a:xfrm>
          <a:prstGeom prst="rect">
            <a:avLst/>
          </a:prstGeom>
        </p:spPr>
      </p:pic>
    </p:spTree>
    <p:extLst>
      <p:ext uri="{BB962C8B-B14F-4D97-AF65-F5344CB8AC3E}">
        <p14:creationId xmlns:p14="http://schemas.microsoft.com/office/powerpoint/2010/main" val="4126907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Now</a:t>
            </a:r>
            <a:endParaRPr lang="en-US" dirty="0"/>
          </a:p>
        </p:txBody>
      </p:sp>
      <p:sp>
        <p:nvSpPr>
          <p:cNvPr id="4" name="Slide Number Placeholder 3"/>
          <p:cNvSpPr>
            <a:spLocks noGrp="1"/>
          </p:cNvSpPr>
          <p:nvPr>
            <p:ph type="sldNum" sz="quarter" idx="10"/>
          </p:nvPr>
        </p:nvSpPr>
        <p:spPr/>
        <p:txBody>
          <a:bodyPr/>
          <a:lstStyle/>
          <a:p>
            <a:pPr>
              <a:defRPr/>
            </a:pPr>
            <a:fld id="{D17BD7FA-350E-4504-960A-0EF7AE0C4DB5}" type="slidenum">
              <a:rPr lang="en-US" smtClean="0"/>
              <a:pPr>
                <a:defRPr/>
              </a:pPr>
              <a:t>8</a:t>
            </a:fld>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0488" y="865188"/>
            <a:ext cx="3883025" cy="512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 y="5992813"/>
            <a:ext cx="9144000" cy="369332"/>
          </a:xfrm>
          <a:prstGeom prst="rect">
            <a:avLst/>
          </a:prstGeom>
          <a:noFill/>
        </p:spPr>
        <p:txBody>
          <a:bodyPr wrap="square" rtlCol="0">
            <a:spAutoFit/>
          </a:bodyPr>
          <a:lstStyle/>
          <a:p>
            <a:pPr algn="ctr"/>
            <a:r>
              <a:rPr lang="en-US" dirty="0" smtClean="0"/>
              <a:t>I can get anywhere… from anywhere…</a:t>
            </a:r>
            <a:endParaRPr lang="en-US" dirty="0"/>
          </a:p>
        </p:txBody>
      </p:sp>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288" y="4487863"/>
            <a:ext cx="1706563"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2699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7713" y="769938"/>
            <a:ext cx="5108575" cy="5316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2580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IEB PAGO Overview">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5191CD"/>
      </a:accent6>
      <a:hlink>
        <a:srgbClr val="95C9ED"/>
      </a:hlink>
      <a:folHlink>
        <a:srgbClr val="A4D7F4"/>
      </a:folHlink>
    </a:clrScheme>
    <a:fontScheme name="Custom 3">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3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5191CD"/>
      </a:accent6>
      <a:hlink>
        <a:srgbClr val="5191CD"/>
      </a:hlink>
      <a:folHlink>
        <a:srgbClr val="5191CD"/>
      </a:folHlink>
    </a:clrScheme>
    <a:fontScheme name="Custom 3">
      <a:majorFont>
        <a:latin typeface="Segoe Semibold"/>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IEB PAGO Overview</Template>
  <TotalTime>0</TotalTime>
  <Words>2898</Words>
  <Application>Microsoft Office PowerPoint</Application>
  <PresentationFormat>On-screen Show (4:3)</PresentationFormat>
  <Paragraphs>525</Paragraphs>
  <Slides>50</Slides>
  <Notes>50</Notes>
  <HiddenSlides>8</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50</vt:i4>
      </vt:variant>
    </vt:vector>
  </HeadingPairs>
  <TitlesOfParts>
    <vt:vector size="54" baseType="lpstr">
      <vt:lpstr>IEB PAGO Overview</vt:lpstr>
      <vt:lpstr>1_Office Theme</vt:lpstr>
      <vt:lpstr>Document</vt:lpstr>
      <vt:lpstr>Acrobat Document</vt:lpstr>
      <vt:lpstr>PowerPoint Presentation</vt:lpstr>
      <vt:lpstr>agenda</vt:lpstr>
      <vt:lpstr>My thoughts on Tech</vt:lpstr>
      <vt:lpstr>Internet Pervasiveness</vt:lpstr>
      <vt:lpstr>80%</vt:lpstr>
      <vt:lpstr>PowerPoint Presentation</vt:lpstr>
      <vt:lpstr>Everything Changed (again) in 2007</vt:lpstr>
      <vt:lpstr>Now</vt:lpstr>
      <vt:lpstr>PowerPoint Presentation</vt:lpstr>
      <vt:lpstr>Quick Story (Washington Post 5/8/2011)</vt:lpstr>
      <vt:lpstr>PowerPoint Presentation</vt:lpstr>
      <vt:lpstr>PowerPoint Presentation</vt:lpstr>
      <vt:lpstr>PowerPoint Presentation</vt:lpstr>
      <vt:lpstr>Latest data on “sexting”</vt:lpstr>
      <vt:lpstr>Then…</vt:lpstr>
      <vt:lpstr>We had online too…</vt:lpstr>
      <vt:lpstr>The Convergence of Lives</vt:lpstr>
      <vt:lpstr>With it’s own new language</vt:lpstr>
      <vt:lpstr>PowerPoint Presentation</vt:lpstr>
      <vt:lpstr>Here’s a Few More “Facts”…</vt:lpstr>
      <vt:lpstr>PowerPoint Presentation</vt:lpstr>
      <vt:lpstr>PowerPoint Presentation</vt:lpstr>
      <vt:lpstr>Heard this?</vt:lpstr>
      <vt:lpstr>So what’s your plan to keep safe?</vt:lpstr>
      <vt:lpstr>agenda</vt:lpstr>
      <vt:lpstr>PowerPoint Presentation</vt:lpstr>
      <vt:lpstr>So what’s the first step?</vt:lpstr>
      <vt:lpstr>Awareness &amp; Communication Tasks</vt:lpstr>
      <vt:lpstr>Awareness &amp; Communication Tasks</vt:lpstr>
      <vt:lpstr>PowerPoint Presentation</vt:lpstr>
      <vt:lpstr>PowerPoint Presentation</vt:lpstr>
      <vt:lpstr>Tools to help with Awareness</vt:lpstr>
      <vt:lpstr>PowerPoint Presentation</vt:lpstr>
      <vt:lpstr>PowerPoint Presentation</vt:lpstr>
      <vt:lpstr>PowerPoint Presentation</vt:lpstr>
      <vt:lpstr>agenda</vt:lpstr>
      <vt:lpstr>PowerPoint Presentation</vt:lpstr>
      <vt:lpstr>How to start/What should you protect?</vt:lpstr>
      <vt:lpstr>Open DNS (or other DNS Proxy Services)</vt:lpstr>
      <vt:lpstr>Parental Computer Controls </vt:lpstr>
      <vt:lpstr>Important PC Steps</vt:lpstr>
      <vt:lpstr>Windows Live Family Safety</vt:lpstr>
      <vt:lpstr>Family Safety and Windows 7 Parental Control Features</vt:lpstr>
      <vt:lpstr>IOS – iPod, iPad, iPhone – Setting Restrictions</vt:lpstr>
      <vt:lpstr>IOS – iPod, iPad, iPhone – Internet</vt:lpstr>
      <vt:lpstr>Mobile phones </vt:lpstr>
      <vt:lpstr>The last step?</vt:lpstr>
      <vt:lpstr>Online Resources</vt:lpstr>
      <vt:lpstr>Other 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2011-03-28T17:11:13Z</dcterms:created>
  <dcterms:modified xsi:type="dcterms:W3CDTF">2012-03-16T03:24:44Z</dcterms:modified>
</cp:coreProperties>
</file>